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4"/>
    <p:sldMasterId id="2147483688" r:id="rId5"/>
    <p:sldMasterId id="2147483690" r:id="rId6"/>
    <p:sldMasterId id="2147483692" r:id="rId7"/>
    <p:sldMasterId id="2147483705" r:id="rId8"/>
    <p:sldMasterId id="2147483707" r:id="rId9"/>
    <p:sldMasterId id="2147483709" r:id="rId10"/>
    <p:sldMasterId id="2147483711" r:id="rId11"/>
  </p:sldMasterIdLst>
  <p:notesMasterIdLst>
    <p:notesMasterId r:id="rId40"/>
  </p:notesMasterIdLst>
  <p:sldIdLst>
    <p:sldId id="256" r:id="rId12"/>
    <p:sldId id="281" r:id="rId13"/>
    <p:sldId id="282" r:id="rId14"/>
    <p:sldId id="283" r:id="rId15"/>
    <p:sldId id="280" r:id="rId16"/>
    <p:sldId id="262" r:id="rId17"/>
    <p:sldId id="334" r:id="rId18"/>
    <p:sldId id="349" r:id="rId19"/>
    <p:sldId id="278" r:id="rId20"/>
    <p:sldId id="358" r:id="rId21"/>
    <p:sldId id="259" r:id="rId22"/>
    <p:sldId id="350" r:id="rId23"/>
    <p:sldId id="293" r:id="rId24"/>
    <p:sldId id="285" r:id="rId25"/>
    <p:sldId id="294" r:id="rId26"/>
    <p:sldId id="356" r:id="rId27"/>
    <p:sldId id="288" r:id="rId28"/>
    <p:sldId id="295" r:id="rId29"/>
    <p:sldId id="355" r:id="rId30"/>
    <p:sldId id="292" r:id="rId31"/>
    <p:sldId id="351" r:id="rId32"/>
    <p:sldId id="353" r:id="rId33"/>
    <p:sldId id="354" r:id="rId34"/>
    <p:sldId id="287" r:id="rId35"/>
    <p:sldId id="359" r:id="rId36"/>
    <p:sldId id="360" r:id="rId37"/>
    <p:sldId id="271" r:id="rId38"/>
    <p:sldId id="275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4" userDrawn="1">
          <p15:clr>
            <a:srgbClr val="A4A3A4"/>
          </p15:clr>
        </p15:guide>
        <p15:guide id="2" orient="horz" pos="2725" userDrawn="1">
          <p15:clr>
            <a:srgbClr val="A4A3A4"/>
          </p15:clr>
        </p15:guide>
        <p15:guide id="3" pos="2930" userDrawn="1">
          <p15:clr>
            <a:srgbClr val="A4A3A4"/>
          </p15:clr>
        </p15:guide>
        <p15:guide id="4" pos="54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D5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758A7A-6F74-4E98-A6AE-2C1D63853B7F}" v="148" dt="2023-11-15T10:29:32.0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65"/>
    <p:restoredTop sz="79806"/>
  </p:normalViewPr>
  <p:slideViewPr>
    <p:cSldViewPr snapToGrid="0">
      <p:cViewPr varScale="1">
        <p:scale>
          <a:sx n="87" d="100"/>
          <a:sy n="87" d="100"/>
        </p:scale>
        <p:origin x="1728" y="62"/>
      </p:cViewPr>
      <p:guideLst>
        <p:guide orient="horz" pos="854"/>
        <p:guide orient="horz" pos="2725"/>
        <p:guide pos="2930"/>
        <p:guide pos="54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55" d="100"/>
          <a:sy n="155" d="100"/>
        </p:scale>
        <p:origin x="50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41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4" Type="http://schemas.openxmlformats.org/officeDocument/2006/relationships/image" Target="../media/image4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57BC3E-4FF0-4303-8564-2FE60B9BEC91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8D4845A-A85B-491D-ADEB-4705686FF326}">
      <dgm:prSet/>
      <dgm:spPr/>
      <dgm:t>
        <a:bodyPr/>
        <a:lstStyle/>
        <a:p>
          <a:r>
            <a:rPr lang="en-GB"/>
            <a:t>Alcohol use </a:t>
          </a:r>
          <a:endParaRPr lang="en-US"/>
        </a:p>
      </dgm:t>
    </dgm:pt>
    <dgm:pt modelId="{25AA17C9-257D-4F53-B8DC-45825FAE26AA}" type="parTrans" cxnId="{0E11FA77-3AD5-4EF7-AA33-29684D2C8172}">
      <dgm:prSet/>
      <dgm:spPr/>
      <dgm:t>
        <a:bodyPr/>
        <a:lstStyle/>
        <a:p>
          <a:endParaRPr lang="en-US"/>
        </a:p>
      </dgm:t>
    </dgm:pt>
    <dgm:pt modelId="{E9D2485A-99D7-4581-B58C-D9C9E0D26CA2}" type="sibTrans" cxnId="{0E11FA77-3AD5-4EF7-AA33-29684D2C8172}">
      <dgm:prSet/>
      <dgm:spPr/>
      <dgm:t>
        <a:bodyPr/>
        <a:lstStyle/>
        <a:p>
          <a:endParaRPr lang="en-US"/>
        </a:p>
      </dgm:t>
    </dgm:pt>
    <dgm:pt modelId="{0316A593-DFD3-46B5-BC88-44CF1604CF69}">
      <dgm:prSet/>
      <dgm:spPr/>
      <dgm:t>
        <a:bodyPr/>
        <a:lstStyle/>
        <a:p>
          <a:r>
            <a:rPr lang="en-GB"/>
            <a:t>Drug use </a:t>
          </a:r>
          <a:endParaRPr lang="en-US"/>
        </a:p>
      </dgm:t>
    </dgm:pt>
    <dgm:pt modelId="{6A827425-D4D4-42E3-BB46-AA8DD7C7A038}" type="parTrans" cxnId="{39AA2886-FA2A-4D97-B213-8322CE021E45}">
      <dgm:prSet/>
      <dgm:spPr/>
      <dgm:t>
        <a:bodyPr/>
        <a:lstStyle/>
        <a:p>
          <a:endParaRPr lang="en-US"/>
        </a:p>
      </dgm:t>
    </dgm:pt>
    <dgm:pt modelId="{77026D23-236C-4710-939E-59BD1DFFE0DA}" type="sibTrans" cxnId="{39AA2886-FA2A-4D97-B213-8322CE021E45}">
      <dgm:prSet/>
      <dgm:spPr/>
      <dgm:t>
        <a:bodyPr/>
        <a:lstStyle/>
        <a:p>
          <a:endParaRPr lang="en-US"/>
        </a:p>
      </dgm:t>
    </dgm:pt>
    <dgm:pt modelId="{4AEBCB76-972E-4E6F-8F6C-1280F3FCF1B2}">
      <dgm:prSet/>
      <dgm:spPr/>
      <dgm:t>
        <a:bodyPr/>
        <a:lstStyle/>
        <a:p>
          <a:r>
            <a:rPr lang="en-GB"/>
            <a:t>Risk and protective factors</a:t>
          </a:r>
          <a:endParaRPr lang="en-US"/>
        </a:p>
      </dgm:t>
    </dgm:pt>
    <dgm:pt modelId="{9C36E7AD-5E5F-4687-95AA-70E9C5859275}" type="parTrans" cxnId="{6495477A-577F-4F1E-B326-7F693CC5D532}">
      <dgm:prSet/>
      <dgm:spPr/>
      <dgm:t>
        <a:bodyPr/>
        <a:lstStyle/>
        <a:p>
          <a:endParaRPr lang="en-US"/>
        </a:p>
      </dgm:t>
    </dgm:pt>
    <dgm:pt modelId="{9BDE4944-E3A5-41CC-96D8-EA908A6432D2}" type="sibTrans" cxnId="{6495477A-577F-4F1E-B326-7F693CC5D532}">
      <dgm:prSet/>
      <dgm:spPr/>
      <dgm:t>
        <a:bodyPr/>
        <a:lstStyle/>
        <a:p>
          <a:endParaRPr lang="en-US"/>
        </a:p>
      </dgm:t>
    </dgm:pt>
    <dgm:pt modelId="{6D900BD2-70B2-44B2-BCF4-74644B9A0581}">
      <dgm:prSet/>
      <dgm:spPr/>
      <dgm:t>
        <a:bodyPr/>
        <a:lstStyle/>
        <a:p>
          <a:r>
            <a:rPr lang="en-GB"/>
            <a:t>Consequences</a:t>
          </a:r>
          <a:endParaRPr lang="en-US"/>
        </a:p>
      </dgm:t>
    </dgm:pt>
    <dgm:pt modelId="{A1B2F441-A7E6-4A0C-9704-0C77FA5F1BF5}" type="parTrans" cxnId="{A649D1F2-7A08-4218-9F33-177B6511DC00}">
      <dgm:prSet/>
      <dgm:spPr/>
      <dgm:t>
        <a:bodyPr/>
        <a:lstStyle/>
        <a:p>
          <a:endParaRPr lang="en-US"/>
        </a:p>
      </dgm:t>
    </dgm:pt>
    <dgm:pt modelId="{6C9CA8B0-F196-44B5-AEC5-FA8DC9F6CCCB}" type="sibTrans" cxnId="{A649D1F2-7A08-4218-9F33-177B6511DC00}">
      <dgm:prSet/>
      <dgm:spPr/>
      <dgm:t>
        <a:bodyPr/>
        <a:lstStyle/>
        <a:p>
          <a:endParaRPr lang="en-US"/>
        </a:p>
      </dgm:t>
    </dgm:pt>
    <dgm:pt modelId="{675DB3E4-BD21-4BA7-A2DF-35E33EDBEFF9}">
      <dgm:prSet/>
      <dgm:spPr/>
      <dgm:t>
        <a:bodyPr/>
        <a:lstStyle/>
        <a:p>
          <a:r>
            <a:rPr lang="en-GB"/>
            <a:t>Responses</a:t>
          </a:r>
          <a:endParaRPr lang="en-US"/>
        </a:p>
      </dgm:t>
    </dgm:pt>
    <dgm:pt modelId="{4C8082DE-D53C-4184-AAB8-92FA7BF75DBE}" type="parTrans" cxnId="{CB193DCA-5BA2-40E2-991D-60FD16019D96}">
      <dgm:prSet/>
      <dgm:spPr/>
      <dgm:t>
        <a:bodyPr/>
        <a:lstStyle/>
        <a:p>
          <a:endParaRPr lang="en-US"/>
        </a:p>
      </dgm:t>
    </dgm:pt>
    <dgm:pt modelId="{CE6827F7-9FA5-4276-B9C5-FBAD3049328F}" type="sibTrans" cxnId="{CB193DCA-5BA2-40E2-991D-60FD16019D96}">
      <dgm:prSet/>
      <dgm:spPr/>
      <dgm:t>
        <a:bodyPr/>
        <a:lstStyle/>
        <a:p>
          <a:endParaRPr lang="en-US"/>
        </a:p>
      </dgm:t>
    </dgm:pt>
    <dgm:pt modelId="{081B8A73-9431-4AE4-906F-1884290D2839}">
      <dgm:prSet/>
      <dgm:spPr/>
      <dgm:t>
        <a:bodyPr/>
        <a:lstStyle/>
        <a:p>
          <a:r>
            <a:rPr lang="en-GB"/>
            <a:t>Policy and legislation governing alcohol and other drug use</a:t>
          </a:r>
          <a:endParaRPr lang="en-US"/>
        </a:p>
      </dgm:t>
    </dgm:pt>
    <dgm:pt modelId="{98986C43-170C-451C-B42B-4E5AF040B931}" type="parTrans" cxnId="{20E2F615-247F-43F5-BA3F-F35C3109C739}">
      <dgm:prSet/>
      <dgm:spPr/>
      <dgm:t>
        <a:bodyPr/>
        <a:lstStyle/>
        <a:p>
          <a:endParaRPr lang="en-US"/>
        </a:p>
      </dgm:t>
    </dgm:pt>
    <dgm:pt modelId="{5AC4C299-DD98-464B-9032-09A002DB6D11}" type="sibTrans" cxnId="{20E2F615-247F-43F5-BA3F-F35C3109C739}">
      <dgm:prSet/>
      <dgm:spPr/>
      <dgm:t>
        <a:bodyPr/>
        <a:lstStyle/>
        <a:p>
          <a:endParaRPr lang="en-US"/>
        </a:p>
      </dgm:t>
    </dgm:pt>
    <dgm:pt modelId="{EE8DDD30-521C-48D1-BE57-BF6331287A76}" type="pres">
      <dgm:prSet presAssocID="{5C57BC3E-4FF0-4303-8564-2FE60B9BEC91}" presName="diagram" presStyleCnt="0">
        <dgm:presLayoutVars>
          <dgm:dir/>
          <dgm:resizeHandles val="exact"/>
        </dgm:presLayoutVars>
      </dgm:prSet>
      <dgm:spPr/>
    </dgm:pt>
    <dgm:pt modelId="{11ED9F06-EC9C-4062-B40F-607D9422DA79}" type="pres">
      <dgm:prSet presAssocID="{98D4845A-A85B-491D-ADEB-4705686FF326}" presName="node" presStyleLbl="node1" presStyleIdx="0" presStyleCnt="6">
        <dgm:presLayoutVars>
          <dgm:bulletEnabled val="1"/>
        </dgm:presLayoutVars>
      </dgm:prSet>
      <dgm:spPr/>
    </dgm:pt>
    <dgm:pt modelId="{5FEB5AD8-D7E1-4370-8EA4-2EC675F7138D}" type="pres">
      <dgm:prSet presAssocID="{E9D2485A-99D7-4581-B58C-D9C9E0D26CA2}" presName="sibTrans" presStyleCnt="0"/>
      <dgm:spPr/>
    </dgm:pt>
    <dgm:pt modelId="{15045BA9-B601-4F91-B393-F9D60EC7D1D8}" type="pres">
      <dgm:prSet presAssocID="{0316A593-DFD3-46B5-BC88-44CF1604CF69}" presName="node" presStyleLbl="node1" presStyleIdx="1" presStyleCnt="6">
        <dgm:presLayoutVars>
          <dgm:bulletEnabled val="1"/>
        </dgm:presLayoutVars>
      </dgm:prSet>
      <dgm:spPr/>
    </dgm:pt>
    <dgm:pt modelId="{4BF27162-E441-4911-AA7C-02D5ECF2FC54}" type="pres">
      <dgm:prSet presAssocID="{77026D23-236C-4710-939E-59BD1DFFE0DA}" presName="sibTrans" presStyleCnt="0"/>
      <dgm:spPr/>
    </dgm:pt>
    <dgm:pt modelId="{A87F75C8-DF70-42F0-81C4-9165DF3C056B}" type="pres">
      <dgm:prSet presAssocID="{4AEBCB76-972E-4E6F-8F6C-1280F3FCF1B2}" presName="node" presStyleLbl="node1" presStyleIdx="2" presStyleCnt="6">
        <dgm:presLayoutVars>
          <dgm:bulletEnabled val="1"/>
        </dgm:presLayoutVars>
      </dgm:prSet>
      <dgm:spPr/>
    </dgm:pt>
    <dgm:pt modelId="{13616311-16C5-4DA6-AAA0-7CB2532C6A09}" type="pres">
      <dgm:prSet presAssocID="{9BDE4944-E3A5-41CC-96D8-EA908A6432D2}" presName="sibTrans" presStyleCnt="0"/>
      <dgm:spPr/>
    </dgm:pt>
    <dgm:pt modelId="{95D2AFC3-111A-4094-BD37-68C64D12A25F}" type="pres">
      <dgm:prSet presAssocID="{6D900BD2-70B2-44B2-BCF4-74644B9A0581}" presName="node" presStyleLbl="node1" presStyleIdx="3" presStyleCnt="6">
        <dgm:presLayoutVars>
          <dgm:bulletEnabled val="1"/>
        </dgm:presLayoutVars>
      </dgm:prSet>
      <dgm:spPr/>
    </dgm:pt>
    <dgm:pt modelId="{1DF1838C-92E8-4132-9AA1-7B2B27EE1ED1}" type="pres">
      <dgm:prSet presAssocID="{6C9CA8B0-F196-44B5-AEC5-FA8DC9F6CCCB}" presName="sibTrans" presStyleCnt="0"/>
      <dgm:spPr/>
    </dgm:pt>
    <dgm:pt modelId="{E748E2B5-C034-49A4-BE6D-30A21FAAD8FD}" type="pres">
      <dgm:prSet presAssocID="{675DB3E4-BD21-4BA7-A2DF-35E33EDBEFF9}" presName="node" presStyleLbl="node1" presStyleIdx="4" presStyleCnt="6">
        <dgm:presLayoutVars>
          <dgm:bulletEnabled val="1"/>
        </dgm:presLayoutVars>
      </dgm:prSet>
      <dgm:spPr/>
    </dgm:pt>
    <dgm:pt modelId="{FE51AA51-69D0-4923-B32A-53071A265655}" type="pres">
      <dgm:prSet presAssocID="{CE6827F7-9FA5-4276-B9C5-FBAD3049328F}" presName="sibTrans" presStyleCnt="0"/>
      <dgm:spPr/>
    </dgm:pt>
    <dgm:pt modelId="{9ECB1A39-2C0C-4AC8-A199-54076E4275D3}" type="pres">
      <dgm:prSet presAssocID="{081B8A73-9431-4AE4-906F-1884290D2839}" presName="node" presStyleLbl="node1" presStyleIdx="5" presStyleCnt="6">
        <dgm:presLayoutVars>
          <dgm:bulletEnabled val="1"/>
        </dgm:presLayoutVars>
      </dgm:prSet>
      <dgm:spPr/>
    </dgm:pt>
  </dgm:ptLst>
  <dgm:cxnLst>
    <dgm:cxn modelId="{20E2F615-247F-43F5-BA3F-F35C3109C739}" srcId="{5C57BC3E-4FF0-4303-8564-2FE60B9BEC91}" destId="{081B8A73-9431-4AE4-906F-1884290D2839}" srcOrd="5" destOrd="0" parTransId="{98986C43-170C-451C-B42B-4E5AF040B931}" sibTransId="{5AC4C299-DD98-464B-9032-09A002DB6D11}"/>
    <dgm:cxn modelId="{BB3BA828-528E-485A-A272-709EC709CF08}" type="presOf" srcId="{0316A593-DFD3-46B5-BC88-44CF1604CF69}" destId="{15045BA9-B601-4F91-B393-F9D60EC7D1D8}" srcOrd="0" destOrd="0" presId="urn:microsoft.com/office/officeart/2005/8/layout/default"/>
    <dgm:cxn modelId="{3AD81B67-89F4-4267-996F-69FE91CAD8F8}" type="presOf" srcId="{6D900BD2-70B2-44B2-BCF4-74644B9A0581}" destId="{95D2AFC3-111A-4094-BD37-68C64D12A25F}" srcOrd="0" destOrd="0" presId="urn:microsoft.com/office/officeart/2005/8/layout/default"/>
    <dgm:cxn modelId="{97CB7A54-A302-43F6-8569-9C09D2B221DC}" type="presOf" srcId="{5C57BC3E-4FF0-4303-8564-2FE60B9BEC91}" destId="{EE8DDD30-521C-48D1-BE57-BF6331287A76}" srcOrd="0" destOrd="0" presId="urn:microsoft.com/office/officeart/2005/8/layout/default"/>
    <dgm:cxn modelId="{0E11FA77-3AD5-4EF7-AA33-29684D2C8172}" srcId="{5C57BC3E-4FF0-4303-8564-2FE60B9BEC91}" destId="{98D4845A-A85B-491D-ADEB-4705686FF326}" srcOrd="0" destOrd="0" parTransId="{25AA17C9-257D-4F53-B8DC-45825FAE26AA}" sibTransId="{E9D2485A-99D7-4581-B58C-D9C9E0D26CA2}"/>
    <dgm:cxn modelId="{6495477A-577F-4F1E-B326-7F693CC5D532}" srcId="{5C57BC3E-4FF0-4303-8564-2FE60B9BEC91}" destId="{4AEBCB76-972E-4E6F-8F6C-1280F3FCF1B2}" srcOrd="2" destOrd="0" parTransId="{9C36E7AD-5E5F-4687-95AA-70E9C5859275}" sibTransId="{9BDE4944-E3A5-41CC-96D8-EA908A6432D2}"/>
    <dgm:cxn modelId="{39AA2886-FA2A-4D97-B213-8322CE021E45}" srcId="{5C57BC3E-4FF0-4303-8564-2FE60B9BEC91}" destId="{0316A593-DFD3-46B5-BC88-44CF1604CF69}" srcOrd="1" destOrd="0" parTransId="{6A827425-D4D4-42E3-BB46-AA8DD7C7A038}" sibTransId="{77026D23-236C-4710-939E-59BD1DFFE0DA}"/>
    <dgm:cxn modelId="{8E61418C-C4B9-498D-80DF-A9D478029710}" type="presOf" srcId="{98D4845A-A85B-491D-ADEB-4705686FF326}" destId="{11ED9F06-EC9C-4062-B40F-607D9422DA79}" srcOrd="0" destOrd="0" presId="urn:microsoft.com/office/officeart/2005/8/layout/default"/>
    <dgm:cxn modelId="{43F94F8C-8203-400E-A8B6-5ECE50549B9F}" type="presOf" srcId="{675DB3E4-BD21-4BA7-A2DF-35E33EDBEFF9}" destId="{E748E2B5-C034-49A4-BE6D-30A21FAAD8FD}" srcOrd="0" destOrd="0" presId="urn:microsoft.com/office/officeart/2005/8/layout/default"/>
    <dgm:cxn modelId="{1846E6A7-4BE1-4C3D-A317-CF83FE5DE886}" type="presOf" srcId="{4AEBCB76-972E-4E6F-8F6C-1280F3FCF1B2}" destId="{A87F75C8-DF70-42F0-81C4-9165DF3C056B}" srcOrd="0" destOrd="0" presId="urn:microsoft.com/office/officeart/2005/8/layout/default"/>
    <dgm:cxn modelId="{CB193DCA-5BA2-40E2-991D-60FD16019D96}" srcId="{5C57BC3E-4FF0-4303-8564-2FE60B9BEC91}" destId="{675DB3E4-BD21-4BA7-A2DF-35E33EDBEFF9}" srcOrd="4" destOrd="0" parTransId="{4C8082DE-D53C-4184-AAB8-92FA7BF75DBE}" sibTransId="{CE6827F7-9FA5-4276-B9C5-FBAD3049328F}"/>
    <dgm:cxn modelId="{86C438D0-0051-4889-9755-24E45C6B555D}" type="presOf" srcId="{081B8A73-9431-4AE4-906F-1884290D2839}" destId="{9ECB1A39-2C0C-4AC8-A199-54076E4275D3}" srcOrd="0" destOrd="0" presId="urn:microsoft.com/office/officeart/2005/8/layout/default"/>
    <dgm:cxn modelId="{A649D1F2-7A08-4218-9F33-177B6511DC00}" srcId="{5C57BC3E-4FF0-4303-8564-2FE60B9BEC91}" destId="{6D900BD2-70B2-44B2-BCF4-74644B9A0581}" srcOrd="3" destOrd="0" parTransId="{A1B2F441-A7E6-4A0C-9704-0C77FA5F1BF5}" sibTransId="{6C9CA8B0-F196-44B5-AEC5-FA8DC9F6CCCB}"/>
    <dgm:cxn modelId="{8CE5A3D8-DF41-450A-8222-EA3FEC80BD7D}" type="presParOf" srcId="{EE8DDD30-521C-48D1-BE57-BF6331287A76}" destId="{11ED9F06-EC9C-4062-B40F-607D9422DA79}" srcOrd="0" destOrd="0" presId="urn:microsoft.com/office/officeart/2005/8/layout/default"/>
    <dgm:cxn modelId="{4E64F00C-5E61-4D5B-99B2-8B9D2820E171}" type="presParOf" srcId="{EE8DDD30-521C-48D1-BE57-BF6331287A76}" destId="{5FEB5AD8-D7E1-4370-8EA4-2EC675F7138D}" srcOrd="1" destOrd="0" presId="urn:microsoft.com/office/officeart/2005/8/layout/default"/>
    <dgm:cxn modelId="{09E195BF-F84E-4D66-A077-F839134ED9AF}" type="presParOf" srcId="{EE8DDD30-521C-48D1-BE57-BF6331287A76}" destId="{15045BA9-B601-4F91-B393-F9D60EC7D1D8}" srcOrd="2" destOrd="0" presId="urn:microsoft.com/office/officeart/2005/8/layout/default"/>
    <dgm:cxn modelId="{035D5AA3-EA75-450A-B010-E94B401998EC}" type="presParOf" srcId="{EE8DDD30-521C-48D1-BE57-BF6331287A76}" destId="{4BF27162-E441-4911-AA7C-02D5ECF2FC54}" srcOrd="3" destOrd="0" presId="urn:microsoft.com/office/officeart/2005/8/layout/default"/>
    <dgm:cxn modelId="{1AA86071-07ED-4466-AD7E-F3F7565D2EB9}" type="presParOf" srcId="{EE8DDD30-521C-48D1-BE57-BF6331287A76}" destId="{A87F75C8-DF70-42F0-81C4-9165DF3C056B}" srcOrd="4" destOrd="0" presId="urn:microsoft.com/office/officeart/2005/8/layout/default"/>
    <dgm:cxn modelId="{39AEAE81-A7C4-42FB-8C51-04A359C70966}" type="presParOf" srcId="{EE8DDD30-521C-48D1-BE57-BF6331287A76}" destId="{13616311-16C5-4DA6-AAA0-7CB2532C6A09}" srcOrd="5" destOrd="0" presId="urn:microsoft.com/office/officeart/2005/8/layout/default"/>
    <dgm:cxn modelId="{33372D4E-618A-4923-B31C-D30D1CBFB37C}" type="presParOf" srcId="{EE8DDD30-521C-48D1-BE57-BF6331287A76}" destId="{95D2AFC3-111A-4094-BD37-68C64D12A25F}" srcOrd="6" destOrd="0" presId="urn:microsoft.com/office/officeart/2005/8/layout/default"/>
    <dgm:cxn modelId="{15A6648D-3CEA-4D52-8192-2ED9FF295724}" type="presParOf" srcId="{EE8DDD30-521C-48D1-BE57-BF6331287A76}" destId="{1DF1838C-92E8-4132-9AA1-7B2B27EE1ED1}" srcOrd="7" destOrd="0" presId="urn:microsoft.com/office/officeart/2005/8/layout/default"/>
    <dgm:cxn modelId="{0D917868-A142-4FC5-98EA-0FB2BDB83599}" type="presParOf" srcId="{EE8DDD30-521C-48D1-BE57-BF6331287A76}" destId="{E748E2B5-C034-49A4-BE6D-30A21FAAD8FD}" srcOrd="8" destOrd="0" presId="urn:microsoft.com/office/officeart/2005/8/layout/default"/>
    <dgm:cxn modelId="{67095F42-C90B-474B-9D05-8DF43B845F80}" type="presParOf" srcId="{EE8DDD30-521C-48D1-BE57-BF6331287A76}" destId="{FE51AA51-69D0-4923-B32A-53071A265655}" srcOrd="9" destOrd="0" presId="urn:microsoft.com/office/officeart/2005/8/layout/default"/>
    <dgm:cxn modelId="{7CCE2F0B-5C3E-4171-B28A-6C23E6A7438A}" type="presParOf" srcId="{EE8DDD30-521C-48D1-BE57-BF6331287A76}" destId="{9ECB1A39-2C0C-4AC8-A199-54076E4275D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12319D-3A7B-435D-9B1C-352E4F0B8EE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DFFE951-3261-4E2A-99C7-B3C3C73C02F5}">
      <dgm:prSet/>
      <dgm:spPr/>
      <dgm:t>
        <a:bodyPr/>
        <a:lstStyle/>
        <a:p>
          <a:r>
            <a:rPr lang="en-GB" dirty="0"/>
            <a:t>Socioeconomic factors</a:t>
          </a:r>
          <a:endParaRPr lang="en-US" dirty="0"/>
        </a:p>
      </dgm:t>
    </dgm:pt>
    <dgm:pt modelId="{4D69BF1C-27CC-4A9E-A731-0DA2BBF9EEBA}" type="parTrans" cxnId="{664F4062-C872-457F-BC74-26012020C4D8}">
      <dgm:prSet/>
      <dgm:spPr/>
      <dgm:t>
        <a:bodyPr/>
        <a:lstStyle/>
        <a:p>
          <a:endParaRPr lang="en-US"/>
        </a:p>
      </dgm:t>
    </dgm:pt>
    <dgm:pt modelId="{0ACEB43C-BE81-4ECC-B92F-3845C12F0133}" type="sibTrans" cxnId="{664F4062-C872-457F-BC74-26012020C4D8}">
      <dgm:prSet/>
      <dgm:spPr/>
      <dgm:t>
        <a:bodyPr/>
        <a:lstStyle/>
        <a:p>
          <a:endParaRPr lang="en-US"/>
        </a:p>
      </dgm:t>
    </dgm:pt>
    <dgm:pt modelId="{A388CE2C-EAC4-49C6-9E48-2066717B692D}">
      <dgm:prSet/>
      <dgm:spPr/>
      <dgm:t>
        <a:bodyPr/>
        <a:lstStyle/>
        <a:p>
          <a:r>
            <a:rPr lang="en-GB" dirty="0"/>
            <a:t>Peer substance use</a:t>
          </a:r>
          <a:endParaRPr lang="en-US" dirty="0"/>
        </a:p>
      </dgm:t>
    </dgm:pt>
    <dgm:pt modelId="{DEC21280-8888-451B-BC33-CA96E4A95E89}" type="parTrans" cxnId="{E705673F-2AD2-4512-8A8E-D9DD2C5C8FCF}">
      <dgm:prSet/>
      <dgm:spPr/>
      <dgm:t>
        <a:bodyPr/>
        <a:lstStyle/>
        <a:p>
          <a:endParaRPr lang="en-US"/>
        </a:p>
      </dgm:t>
    </dgm:pt>
    <dgm:pt modelId="{81988D5C-92FB-4C8B-AA1F-38C3B2DC8328}" type="sibTrans" cxnId="{E705673F-2AD2-4512-8A8E-D9DD2C5C8FCF}">
      <dgm:prSet/>
      <dgm:spPr/>
      <dgm:t>
        <a:bodyPr/>
        <a:lstStyle/>
        <a:p>
          <a:endParaRPr lang="en-US"/>
        </a:p>
      </dgm:t>
    </dgm:pt>
    <dgm:pt modelId="{72455027-0043-4B2C-962B-B562EB6CEBE7}" type="pres">
      <dgm:prSet presAssocID="{2D12319D-3A7B-435D-9B1C-352E4F0B8EE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92F92E4-9D11-47C5-8535-1977DC0F7889}" type="pres">
      <dgm:prSet presAssocID="{DDFFE951-3261-4E2A-99C7-B3C3C73C02F5}" presName="hierRoot1" presStyleCnt="0"/>
      <dgm:spPr/>
    </dgm:pt>
    <dgm:pt modelId="{8CC6BBEB-773B-483B-8FFB-73BDED67411A}" type="pres">
      <dgm:prSet presAssocID="{DDFFE951-3261-4E2A-99C7-B3C3C73C02F5}" presName="composite" presStyleCnt="0"/>
      <dgm:spPr/>
    </dgm:pt>
    <dgm:pt modelId="{3B420309-53AC-4C93-B4D4-49DAFD47B895}" type="pres">
      <dgm:prSet presAssocID="{DDFFE951-3261-4E2A-99C7-B3C3C73C02F5}" presName="background" presStyleLbl="node0" presStyleIdx="0" presStyleCnt="2"/>
      <dgm:spPr/>
    </dgm:pt>
    <dgm:pt modelId="{0A55C116-0AFE-4A2F-B355-A99B35316048}" type="pres">
      <dgm:prSet presAssocID="{DDFFE951-3261-4E2A-99C7-B3C3C73C02F5}" presName="text" presStyleLbl="fgAcc0" presStyleIdx="0" presStyleCnt="2">
        <dgm:presLayoutVars>
          <dgm:chPref val="3"/>
        </dgm:presLayoutVars>
      </dgm:prSet>
      <dgm:spPr/>
    </dgm:pt>
    <dgm:pt modelId="{69071B75-72F1-4ECE-BFCB-C5C466F1948D}" type="pres">
      <dgm:prSet presAssocID="{DDFFE951-3261-4E2A-99C7-B3C3C73C02F5}" presName="hierChild2" presStyleCnt="0"/>
      <dgm:spPr/>
    </dgm:pt>
    <dgm:pt modelId="{D7E8547F-56A7-43E5-BBB2-5ABA97B0DA77}" type="pres">
      <dgm:prSet presAssocID="{A388CE2C-EAC4-49C6-9E48-2066717B692D}" presName="hierRoot1" presStyleCnt="0"/>
      <dgm:spPr/>
    </dgm:pt>
    <dgm:pt modelId="{7E142944-91B6-4D70-A040-9AA8C28670D6}" type="pres">
      <dgm:prSet presAssocID="{A388CE2C-EAC4-49C6-9E48-2066717B692D}" presName="composite" presStyleCnt="0"/>
      <dgm:spPr/>
    </dgm:pt>
    <dgm:pt modelId="{F87ECAAB-CFE5-4EE1-B73D-930906B81284}" type="pres">
      <dgm:prSet presAssocID="{A388CE2C-EAC4-49C6-9E48-2066717B692D}" presName="background" presStyleLbl="node0" presStyleIdx="1" presStyleCnt="2"/>
      <dgm:spPr/>
    </dgm:pt>
    <dgm:pt modelId="{132B3EE0-1773-4D89-B96A-C28641AF9DA8}" type="pres">
      <dgm:prSet presAssocID="{A388CE2C-EAC4-49C6-9E48-2066717B692D}" presName="text" presStyleLbl="fgAcc0" presStyleIdx="1" presStyleCnt="2">
        <dgm:presLayoutVars>
          <dgm:chPref val="3"/>
        </dgm:presLayoutVars>
      </dgm:prSet>
      <dgm:spPr/>
    </dgm:pt>
    <dgm:pt modelId="{3C07A915-5E7B-4375-9340-B3A4E2375A64}" type="pres">
      <dgm:prSet presAssocID="{A388CE2C-EAC4-49C6-9E48-2066717B692D}" presName="hierChild2" presStyleCnt="0"/>
      <dgm:spPr/>
    </dgm:pt>
  </dgm:ptLst>
  <dgm:cxnLst>
    <dgm:cxn modelId="{E705673F-2AD2-4512-8A8E-D9DD2C5C8FCF}" srcId="{2D12319D-3A7B-435D-9B1C-352E4F0B8EED}" destId="{A388CE2C-EAC4-49C6-9E48-2066717B692D}" srcOrd="1" destOrd="0" parTransId="{DEC21280-8888-451B-BC33-CA96E4A95E89}" sibTransId="{81988D5C-92FB-4C8B-AA1F-38C3B2DC8328}"/>
    <dgm:cxn modelId="{664F4062-C872-457F-BC74-26012020C4D8}" srcId="{2D12319D-3A7B-435D-9B1C-352E4F0B8EED}" destId="{DDFFE951-3261-4E2A-99C7-B3C3C73C02F5}" srcOrd="0" destOrd="0" parTransId="{4D69BF1C-27CC-4A9E-A731-0DA2BBF9EEBA}" sibTransId="{0ACEB43C-BE81-4ECC-B92F-3845C12F0133}"/>
    <dgm:cxn modelId="{25DBE294-CE22-4B15-BD5B-7CD69AAE655A}" type="presOf" srcId="{A388CE2C-EAC4-49C6-9E48-2066717B692D}" destId="{132B3EE0-1773-4D89-B96A-C28641AF9DA8}" srcOrd="0" destOrd="0" presId="urn:microsoft.com/office/officeart/2005/8/layout/hierarchy1"/>
    <dgm:cxn modelId="{D52196AF-7CB2-4D48-9F58-053F0CD32118}" type="presOf" srcId="{2D12319D-3A7B-435D-9B1C-352E4F0B8EED}" destId="{72455027-0043-4B2C-962B-B562EB6CEBE7}" srcOrd="0" destOrd="0" presId="urn:microsoft.com/office/officeart/2005/8/layout/hierarchy1"/>
    <dgm:cxn modelId="{0BD0BDD7-48B1-4DF4-BAA2-E9AB932D55A7}" type="presOf" srcId="{DDFFE951-3261-4E2A-99C7-B3C3C73C02F5}" destId="{0A55C116-0AFE-4A2F-B355-A99B35316048}" srcOrd="0" destOrd="0" presId="urn:microsoft.com/office/officeart/2005/8/layout/hierarchy1"/>
    <dgm:cxn modelId="{8BA1B5B9-D33B-4790-9AC6-0C28BCDDFE0C}" type="presParOf" srcId="{72455027-0043-4B2C-962B-B562EB6CEBE7}" destId="{F92F92E4-9D11-47C5-8535-1977DC0F7889}" srcOrd="0" destOrd="0" presId="urn:microsoft.com/office/officeart/2005/8/layout/hierarchy1"/>
    <dgm:cxn modelId="{6CA07A34-64C7-4528-8940-A3568B8820D3}" type="presParOf" srcId="{F92F92E4-9D11-47C5-8535-1977DC0F7889}" destId="{8CC6BBEB-773B-483B-8FFB-73BDED67411A}" srcOrd="0" destOrd="0" presId="urn:microsoft.com/office/officeart/2005/8/layout/hierarchy1"/>
    <dgm:cxn modelId="{EBB06F53-84BD-490F-B52E-D2CA5822AAA0}" type="presParOf" srcId="{8CC6BBEB-773B-483B-8FFB-73BDED67411A}" destId="{3B420309-53AC-4C93-B4D4-49DAFD47B895}" srcOrd="0" destOrd="0" presId="urn:microsoft.com/office/officeart/2005/8/layout/hierarchy1"/>
    <dgm:cxn modelId="{F0E5A6D9-0AA9-4FB6-AC70-78FE40A98BD5}" type="presParOf" srcId="{8CC6BBEB-773B-483B-8FFB-73BDED67411A}" destId="{0A55C116-0AFE-4A2F-B355-A99B35316048}" srcOrd="1" destOrd="0" presId="urn:microsoft.com/office/officeart/2005/8/layout/hierarchy1"/>
    <dgm:cxn modelId="{5F7625FE-3E3D-4F47-8FB0-FC82471ECB91}" type="presParOf" srcId="{F92F92E4-9D11-47C5-8535-1977DC0F7889}" destId="{69071B75-72F1-4ECE-BFCB-C5C466F1948D}" srcOrd="1" destOrd="0" presId="urn:microsoft.com/office/officeart/2005/8/layout/hierarchy1"/>
    <dgm:cxn modelId="{A6A5F57A-FC6B-4EFA-9B75-7325EEAE62E4}" type="presParOf" srcId="{72455027-0043-4B2C-962B-B562EB6CEBE7}" destId="{D7E8547F-56A7-43E5-BBB2-5ABA97B0DA77}" srcOrd="1" destOrd="0" presId="urn:microsoft.com/office/officeart/2005/8/layout/hierarchy1"/>
    <dgm:cxn modelId="{E65F5DE4-0CA4-49DD-B573-7153206FD52A}" type="presParOf" srcId="{D7E8547F-56A7-43E5-BBB2-5ABA97B0DA77}" destId="{7E142944-91B6-4D70-A040-9AA8C28670D6}" srcOrd="0" destOrd="0" presId="urn:microsoft.com/office/officeart/2005/8/layout/hierarchy1"/>
    <dgm:cxn modelId="{C804F990-C148-4379-97F4-0E6875A78136}" type="presParOf" srcId="{7E142944-91B6-4D70-A040-9AA8C28670D6}" destId="{F87ECAAB-CFE5-4EE1-B73D-930906B81284}" srcOrd="0" destOrd="0" presId="urn:microsoft.com/office/officeart/2005/8/layout/hierarchy1"/>
    <dgm:cxn modelId="{1589177A-647D-45FF-BC5E-D19CB7A46E0D}" type="presParOf" srcId="{7E142944-91B6-4D70-A040-9AA8C28670D6}" destId="{132B3EE0-1773-4D89-B96A-C28641AF9DA8}" srcOrd="1" destOrd="0" presId="urn:microsoft.com/office/officeart/2005/8/layout/hierarchy1"/>
    <dgm:cxn modelId="{82FC0226-CE89-4F68-8684-89AC20D960EB}" type="presParOf" srcId="{D7E8547F-56A7-43E5-BBB2-5ABA97B0DA77}" destId="{3C07A915-5E7B-4375-9340-B3A4E2375A6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74A85C-91A8-42FC-BF28-3BEAF5D5D8F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BAD0BA-9BED-4F6A-BE98-97E7EC30F81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Sports/physical activity</a:t>
          </a:r>
          <a:endParaRPr lang="en-US" dirty="0"/>
        </a:p>
      </dgm:t>
    </dgm:pt>
    <dgm:pt modelId="{E4889737-8757-4022-B3C7-3FD63577EE4C}" type="parTrans" cxnId="{FD4C7BF7-21C9-448D-A6E7-C89939C5A4E4}">
      <dgm:prSet/>
      <dgm:spPr/>
      <dgm:t>
        <a:bodyPr/>
        <a:lstStyle/>
        <a:p>
          <a:endParaRPr lang="en-US"/>
        </a:p>
      </dgm:t>
    </dgm:pt>
    <dgm:pt modelId="{23AAA001-85EC-480A-A018-1BB250CC361F}" type="sibTrans" cxnId="{FD4C7BF7-21C9-448D-A6E7-C89939C5A4E4}">
      <dgm:prSet/>
      <dgm:spPr/>
      <dgm:t>
        <a:bodyPr/>
        <a:lstStyle/>
        <a:p>
          <a:endParaRPr lang="en-US"/>
        </a:p>
      </dgm:t>
    </dgm:pt>
    <dgm:pt modelId="{25072CE2-55A3-41AD-A27C-4C0D7EC347D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Participation in music, art, drama or dance</a:t>
          </a:r>
          <a:endParaRPr lang="en-US"/>
        </a:p>
      </dgm:t>
    </dgm:pt>
    <dgm:pt modelId="{27CF2E05-C58A-415A-B152-0DB1A1AB35A6}" type="parTrans" cxnId="{E2B87FB2-23CF-4138-AD05-1B811EED4EE5}">
      <dgm:prSet/>
      <dgm:spPr/>
      <dgm:t>
        <a:bodyPr/>
        <a:lstStyle/>
        <a:p>
          <a:endParaRPr lang="en-US"/>
        </a:p>
      </dgm:t>
    </dgm:pt>
    <dgm:pt modelId="{EB798D58-1F64-46F8-B91E-3E1405A29CBD}" type="sibTrans" cxnId="{E2B87FB2-23CF-4138-AD05-1B811EED4EE5}">
      <dgm:prSet/>
      <dgm:spPr/>
      <dgm:t>
        <a:bodyPr/>
        <a:lstStyle/>
        <a:p>
          <a:endParaRPr lang="en-US"/>
        </a:p>
      </dgm:t>
    </dgm:pt>
    <dgm:pt modelId="{F30848C3-130E-465D-A214-C2D1D3C40FE9}" type="pres">
      <dgm:prSet presAssocID="{4F74A85C-91A8-42FC-BF28-3BEAF5D5D8F6}" presName="root" presStyleCnt="0">
        <dgm:presLayoutVars>
          <dgm:dir/>
          <dgm:resizeHandles val="exact"/>
        </dgm:presLayoutVars>
      </dgm:prSet>
      <dgm:spPr/>
    </dgm:pt>
    <dgm:pt modelId="{CA9FA0D2-A9EA-4F26-B30E-CFD28C926728}" type="pres">
      <dgm:prSet presAssocID="{35BAD0BA-9BED-4F6A-BE98-97E7EC30F812}" presName="compNode" presStyleCnt="0"/>
      <dgm:spPr/>
    </dgm:pt>
    <dgm:pt modelId="{C1B99DB2-8208-4EC8-A715-177428992002}" type="pres">
      <dgm:prSet presAssocID="{35BAD0BA-9BED-4F6A-BE98-97E7EC30F81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ort Balls"/>
        </a:ext>
      </dgm:extLst>
    </dgm:pt>
    <dgm:pt modelId="{460124CD-E79B-46D5-B8B2-B91FBE1E9122}" type="pres">
      <dgm:prSet presAssocID="{35BAD0BA-9BED-4F6A-BE98-97E7EC30F812}" presName="spaceRect" presStyleCnt="0"/>
      <dgm:spPr/>
    </dgm:pt>
    <dgm:pt modelId="{C70EE09E-89E8-4C9A-A545-A9EE79E4FC9F}" type="pres">
      <dgm:prSet presAssocID="{35BAD0BA-9BED-4F6A-BE98-97E7EC30F812}" presName="textRect" presStyleLbl="revTx" presStyleIdx="0" presStyleCnt="2">
        <dgm:presLayoutVars>
          <dgm:chMax val="1"/>
          <dgm:chPref val="1"/>
        </dgm:presLayoutVars>
      </dgm:prSet>
      <dgm:spPr/>
    </dgm:pt>
    <dgm:pt modelId="{A7D89B57-68F6-4572-BC9D-A08056E61B4E}" type="pres">
      <dgm:prSet presAssocID="{23AAA001-85EC-480A-A018-1BB250CC361F}" presName="sibTrans" presStyleCnt="0"/>
      <dgm:spPr/>
    </dgm:pt>
    <dgm:pt modelId="{232DA62C-7D85-48F9-A7A7-5C504279170B}" type="pres">
      <dgm:prSet presAssocID="{25072CE2-55A3-41AD-A27C-4C0D7EC347D2}" presName="compNode" presStyleCnt="0"/>
      <dgm:spPr/>
    </dgm:pt>
    <dgm:pt modelId="{833E8050-5094-4AA6-B316-488781C03B7D}" type="pres">
      <dgm:prSet presAssocID="{25072CE2-55A3-41AD-A27C-4C0D7EC347D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5B8F4789-74A2-43A9-A570-28FDBD4E225E}" type="pres">
      <dgm:prSet presAssocID="{25072CE2-55A3-41AD-A27C-4C0D7EC347D2}" presName="spaceRect" presStyleCnt="0"/>
      <dgm:spPr/>
    </dgm:pt>
    <dgm:pt modelId="{02565CC1-DEA9-46F7-BF9D-F1EFFB181664}" type="pres">
      <dgm:prSet presAssocID="{25072CE2-55A3-41AD-A27C-4C0D7EC347D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547A062-7DD8-42C4-9135-18F819533322}" type="presOf" srcId="{35BAD0BA-9BED-4F6A-BE98-97E7EC30F812}" destId="{C70EE09E-89E8-4C9A-A545-A9EE79E4FC9F}" srcOrd="0" destOrd="0" presId="urn:microsoft.com/office/officeart/2018/2/layout/IconLabelList"/>
    <dgm:cxn modelId="{4F2E2754-DB2A-43C7-BDD6-6B8B7A04E8E7}" type="presOf" srcId="{25072CE2-55A3-41AD-A27C-4C0D7EC347D2}" destId="{02565CC1-DEA9-46F7-BF9D-F1EFFB181664}" srcOrd="0" destOrd="0" presId="urn:microsoft.com/office/officeart/2018/2/layout/IconLabelList"/>
    <dgm:cxn modelId="{5DDC1085-C858-479C-82A5-1823101A857A}" type="presOf" srcId="{4F74A85C-91A8-42FC-BF28-3BEAF5D5D8F6}" destId="{F30848C3-130E-465D-A214-C2D1D3C40FE9}" srcOrd="0" destOrd="0" presId="urn:microsoft.com/office/officeart/2018/2/layout/IconLabelList"/>
    <dgm:cxn modelId="{E2B87FB2-23CF-4138-AD05-1B811EED4EE5}" srcId="{4F74A85C-91A8-42FC-BF28-3BEAF5D5D8F6}" destId="{25072CE2-55A3-41AD-A27C-4C0D7EC347D2}" srcOrd="1" destOrd="0" parTransId="{27CF2E05-C58A-415A-B152-0DB1A1AB35A6}" sibTransId="{EB798D58-1F64-46F8-B91E-3E1405A29CBD}"/>
    <dgm:cxn modelId="{FD4C7BF7-21C9-448D-A6E7-C89939C5A4E4}" srcId="{4F74A85C-91A8-42FC-BF28-3BEAF5D5D8F6}" destId="{35BAD0BA-9BED-4F6A-BE98-97E7EC30F812}" srcOrd="0" destOrd="0" parTransId="{E4889737-8757-4022-B3C7-3FD63577EE4C}" sibTransId="{23AAA001-85EC-480A-A018-1BB250CC361F}"/>
    <dgm:cxn modelId="{AE2D1B93-E0BD-4868-97C1-C9546C071ED3}" type="presParOf" srcId="{F30848C3-130E-465D-A214-C2D1D3C40FE9}" destId="{CA9FA0D2-A9EA-4F26-B30E-CFD28C926728}" srcOrd="0" destOrd="0" presId="urn:microsoft.com/office/officeart/2018/2/layout/IconLabelList"/>
    <dgm:cxn modelId="{E28890BA-4CFD-47D9-85B6-99423607BF96}" type="presParOf" srcId="{CA9FA0D2-A9EA-4F26-B30E-CFD28C926728}" destId="{C1B99DB2-8208-4EC8-A715-177428992002}" srcOrd="0" destOrd="0" presId="urn:microsoft.com/office/officeart/2018/2/layout/IconLabelList"/>
    <dgm:cxn modelId="{8088B95D-D287-42D2-8C83-A14215F1FFFC}" type="presParOf" srcId="{CA9FA0D2-A9EA-4F26-B30E-CFD28C926728}" destId="{460124CD-E79B-46D5-B8B2-B91FBE1E9122}" srcOrd="1" destOrd="0" presId="urn:microsoft.com/office/officeart/2018/2/layout/IconLabelList"/>
    <dgm:cxn modelId="{673AC232-8383-4C19-8094-B27776159240}" type="presParOf" srcId="{CA9FA0D2-A9EA-4F26-B30E-CFD28C926728}" destId="{C70EE09E-89E8-4C9A-A545-A9EE79E4FC9F}" srcOrd="2" destOrd="0" presId="urn:microsoft.com/office/officeart/2018/2/layout/IconLabelList"/>
    <dgm:cxn modelId="{22049455-717E-4BB1-A7B8-9DFF4FA8CB8C}" type="presParOf" srcId="{F30848C3-130E-465D-A214-C2D1D3C40FE9}" destId="{A7D89B57-68F6-4572-BC9D-A08056E61B4E}" srcOrd="1" destOrd="0" presId="urn:microsoft.com/office/officeart/2018/2/layout/IconLabelList"/>
    <dgm:cxn modelId="{38C19FB7-E5DE-4497-A3D6-6BE144CC33CA}" type="presParOf" srcId="{F30848C3-130E-465D-A214-C2D1D3C40FE9}" destId="{232DA62C-7D85-48F9-A7A7-5C504279170B}" srcOrd="2" destOrd="0" presId="urn:microsoft.com/office/officeart/2018/2/layout/IconLabelList"/>
    <dgm:cxn modelId="{29205103-B20F-4B80-8EDB-E77595C49A1F}" type="presParOf" srcId="{232DA62C-7D85-48F9-A7A7-5C504279170B}" destId="{833E8050-5094-4AA6-B316-488781C03B7D}" srcOrd="0" destOrd="0" presId="urn:microsoft.com/office/officeart/2018/2/layout/IconLabelList"/>
    <dgm:cxn modelId="{4E411782-7883-498D-AC12-09475C68D8A1}" type="presParOf" srcId="{232DA62C-7D85-48F9-A7A7-5C504279170B}" destId="{5B8F4789-74A2-43A9-A570-28FDBD4E225E}" srcOrd="1" destOrd="0" presId="urn:microsoft.com/office/officeart/2018/2/layout/IconLabelList"/>
    <dgm:cxn modelId="{F75F2FE6-93A5-4A90-B3B5-755B1F2D3967}" type="presParOf" srcId="{232DA62C-7D85-48F9-A7A7-5C504279170B}" destId="{02565CC1-DEA9-46F7-BF9D-F1EFFB18166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4DB1A6-4ADA-4627-9678-22B86F2AE82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DB40EA-1B4F-476C-9B60-CF5221F9FF4F}">
      <dgm:prSet custT="1"/>
      <dgm:spPr/>
      <dgm:t>
        <a:bodyPr/>
        <a:lstStyle/>
        <a:p>
          <a:r>
            <a:rPr lang="en-GB" sz="1400" dirty="0"/>
            <a:t>½ young people </a:t>
          </a:r>
          <a:r>
            <a:rPr lang="en-GB" sz="1400" dirty="0">
              <a:solidFill>
                <a:schemeClr val="accent2"/>
              </a:solidFill>
            </a:rPr>
            <a:t>don’t</a:t>
          </a:r>
          <a:r>
            <a:rPr lang="en-GB" sz="1400" dirty="0"/>
            <a:t> </a:t>
          </a:r>
          <a:r>
            <a:rPr lang="en-GB" sz="1400" dirty="0">
              <a:solidFill>
                <a:schemeClr val="accent2"/>
              </a:solidFill>
            </a:rPr>
            <a:t>perceive a great risk</a:t>
          </a:r>
          <a:r>
            <a:rPr lang="en-GB" sz="1400" dirty="0"/>
            <a:t> in binge drinking </a:t>
          </a:r>
        </a:p>
        <a:p>
          <a:r>
            <a:rPr lang="en-GB" sz="1100" dirty="0"/>
            <a:t>(National Drug and Alcohol Survey, 2021)</a:t>
          </a:r>
          <a:endParaRPr lang="en-US" sz="1400" dirty="0"/>
        </a:p>
      </dgm:t>
    </dgm:pt>
    <dgm:pt modelId="{E26FDF6F-23FD-4765-9BB8-6CB7FFE766A7}" type="parTrans" cxnId="{474888BB-DE44-46C2-BFE5-BE916AFA9402}">
      <dgm:prSet/>
      <dgm:spPr/>
      <dgm:t>
        <a:bodyPr/>
        <a:lstStyle/>
        <a:p>
          <a:endParaRPr lang="en-US"/>
        </a:p>
      </dgm:t>
    </dgm:pt>
    <dgm:pt modelId="{E5F3F492-5046-4DEF-A17A-B4BE41E2B218}" type="sibTrans" cxnId="{474888BB-DE44-46C2-BFE5-BE916AFA9402}">
      <dgm:prSet/>
      <dgm:spPr/>
      <dgm:t>
        <a:bodyPr/>
        <a:lstStyle/>
        <a:p>
          <a:endParaRPr lang="en-US"/>
        </a:p>
      </dgm:t>
    </dgm:pt>
    <dgm:pt modelId="{E979FEF3-7503-4B71-8BE3-834BF5524349}">
      <dgm:prSet custT="1"/>
      <dgm:spPr/>
      <dgm:t>
        <a:bodyPr/>
        <a:lstStyle/>
        <a:p>
          <a:r>
            <a:rPr lang="en-GB" sz="1400" dirty="0"/>
            <a:t>Alcohol </a:t>
          </a:r>
          <a:r>
            <a:rPr lang="en-GB" sz="1400" dirty="0">
              <a:solidFill>
                <a:schemeClr val="accent2"/>
              </a:solidFill>
            </a:rPr>
            <a:t>widely used </a:t>
          </a:r>
          <a:r>
            <a:rPr lang="en-GB" sz="1400" dirty="0"/>
            <a:t>and acceptable – associated with having </a:t>
          </a:r>
          <a:r>
            <a:rPr lang="en-GB" sz="1400" dirty="0">
              <a:solidFill>
                <a:schemeClr val="accent2"/>
              </a:solidFill>
            </a:rPr>
            <a:t>fun</a:t>
          </a:r>
          <a:r>
            <a:rPr lang="en-GB" sz="1400" dirty="0"/>
            <a:t> </a:t>
          </a:r>
        </a:p>
        <a:p>
          <a:r>
            <a:rPr lang="en-GB" sz="1100" dirty="0"/>
            <a:t>(North Inner City Drug and Alcohol Task Force, 2015)</a:t>
          </a:r>
          <a:endParaRPr lang="en-US" sz="1400" dirty="0"/>
        </a:p>
      </dgm:t>
    </dgm:pt>
    <dgm:pt modelId="{7B368557-481B-470C-AC31-013F4B1C7EB3}" type="parTrans" cxnId="{D807AE30-5E10-4458-A9AF-44DDD2B4E5CB}">
      <dgm:prSet/>
      <dgm:spPr/>
      <dgm:t>
        <a:bodyPr/>
        <a:lstStyle/>
        <a:p>
          <a:endParaRPr lang="en-US"/>
        </a:p>
      </dgm:t>
    </dgm:pt>
    <dgm:pt modelId="{36C572B8-AE6F-48E2-B146-F68CC5C49738}" type="sibTrans" cxnId="{D807AE30-5E10-4458-A9AF-44DDD2B4E5CB}">
      <dgm:prSet/>
      <dgm:spPr/>
      <dgm:t>
        <a:bodyPr/>
        <a:lstStyle/>
        <a:p>
          <a:endParaRPr lang="en-US"/>
        </a:p>
      </dgm:t>
    </dgm:pt>
    <dgm:pt modelId="{A6A8F4D4-A7EC-461B-A8D5-219ADEF44532}">
      <dgm:prSet custT="1"/>
      <dgm:spPr/>
      <dgm:t>
        <a:bodyPr/>
        <a:lstStyle/>
        <a:p>
          <a:r>
            <a:rPr lang="en-GB" sz="1400" dirty="0">
              <a:solidFill>
                <a:schemeClr val="accent2"/>
              </a:solidFill>
            </a:rPr>
            <a:t>1-in-5 </a:t>
          </a:r>
        </a:p>
        <a:p>
          <a:r>
            <a:rPr lang="en-GB" sz="1400" dirty="0"/>
            <a:t>15-year-olds: </a:t>
          </a:r>
          <a:r>
            <a:rPr lang="en-GB" sz="1400" dirty="0">
              <a:solidFill>
                <a:schemeClr val="accent2"/>
              </a:solidFill>
            </a:rPr>
            <a:t>‘easy’ </a:t>
          </a:r>
          <a:r>
            <a:rPr lang="en-GB" sz="1400" dirty="0"/>
            <a:t>to buy alcohol where they live and go to school </a:t>
          </a:r>
        </a:p>
        <a:p>
          <a:r>
            <a:rPr lang="en-GB" sz="1100" dirty="0"/>
            <a:t>(HBSC, 2020)</a:t>
          </a:r>
          <a:endParaRPr lang="en-US" sz="1400" dirty="0"/>
        </a:p>
      </dgm:t>
    </dgm:pt>
    <dgm:pt modelId="{637AEB1F-34D5-487E-8EEF-B598E71A2B08}" type="parTrans" cxnId="{7145CBE7-7F69-4FEE-B090-6CF8B6EC78BB}">
      <dgm:prSet/>
      <dgm:spPr/>
      <dgm:t>
        <a:bodyPr/>
        <a:lstStyle/>
        <a:p>
          <a:endParaRPr lang="en-US"/>
        </a:p>
      </dgm:t>
    </dgm:pt>
    <dgm:pt modelId="{9182270A-FC2B-4742-8BE7-73E589222B97}" type="sibTrans" cxnId="{7145CBE7-7F69-4FEE-B090-6CF8B6EC78BB}">
      <dgm:prSet/>
      <dgm:spPr/>
      <dgm:t>
        <a:bodyPr/>
        <a:lstStyle/>
        <a:p>
          <a:endParaRPr lang="en-US"/>
        </a:p>
      </dgm:t>
    </dgm:pt>
    <dgm:pt modelId="{07DBC90F-B43F-4BF9-8944-D3597DB910EC}" type="pres">
      <dgm:prSet presAssocID="{694DB1A6-4ADA-4627-9678-22B86F2AE82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73F267E-EA8C-4495-9843-19E67BA82061}" type="pres">
      <dgm:prSet presAssocID="{23DB40EA-1B4F-476C-9B60-CF5221F9FF4F}" presName="hierRoot1" presStyleCnt="0"/>
      <dgm:spPr/>
    </dgm:pt>
    <dgm:pt modelId="{47A0A44A-1844-4228-8B24-ED695683106B}" type="pres">
      <dgm:prSet presAssocID="{23DB40EA-1B4F-476C-9B60-CF5221F9FF4F}" presName="composite" presStyleCnt="0"/>
      <dgm:spPr/>
    </dgm:pt>
    <dgm:pt modelId="{724ECAB9-D9E0-4FDB-A989-8C1C9AB3EC30}" type="pres">
      <dgm:prSet presAssocID="{23DB40EA-1B4F-476C-9B60-CF5221F9FF4F}" presName="background" presStyleLbl="node0" presStyleIdx="0" presStyleCnt="3"/>
      <dgm:spPr/>
    </dgm:pt>
    <dgm:pt modelId="{12AE7969-E1EB-4420-8295-2569FEDEFE52}" type="pres">
      <dgm:prSet presAssocID="{23DB40EA-1B4F-476C-9B60-CF5221F9FF4F}" presName="text" presStyleLbl="fgAcc0" presStyleIdx="0" presStyleCnt="3">
        <dgm:presLayoutVars>
          <dgm:chPref val="3"/>
        </dgm:presLayoutVars>
      </dgm:prSet>
      <dgm:spPr/>
    </dgm:pt>
    <dgm:pt modelId="{FA41A0BE-3CC7-451B-A131-25AFD8F8F820}" type="pres">
      <dgm:prSet presAssocID="{23DB40EA-1B4F-476C-9B60-CF5221F9FF4F}" presName="hierChild2" presStyleCnt="0"/>
      <dgm:spPr/>
    </dgm:pt>
    <dgm:pt modelId="{CAEB48C1-564C-4BCA-BC54-C54017BBC946}" type="pres">
      <dgm:prSet presAssocID="{E979FEF3-7503-4B71-8BE3-834BF5524349}" presName="hierRoot1" presStyleCnt="0"/>
      <dgm:spPr/>
    </dgm:pt>
    <dgm:pt modelId="{E65E947A-9EDD-45B9-9023-2898DC3CE61A}" type="pres">
      <dgm:prSet presAssocID="{E979FEF3-7503-4B71-8BE3-834BF5524349}" presName="composite" presStyleCnt="0"/>
      <dgm:spPr/>
    </dgm:pt>
    <dgm:pt modelId="{E42E4E6C-93AB-42E4-B213-35624560D2F2}" type="pres">
      <dgm:prSet presAssocID="{E979FEF3-7503-4B71-8BE3-834BF5524349}" presName="background" presStyleLbl="node0" presStyleIdx="1" presStyleCnt="3"/>
      <dgm:spPr/>
    </dgm:pt>
    <dgm:pt modelId="{CA7FFBDB-98D8-4F53-BB6B-4779BDE3B35B}" type="pres">
      <dgm:prSet presAssocID="{E979FEF3-7503-4B71-8BE3-834BF5524349}" presName="text" presStyleLbl="fgAcc0" presStyleIdx="1" presStyleCnt="3">
        <dgm:presLayoutVars>
          <dgm:chPref val="3"/>
        </dgm:presLayoutVars>
      </dgm:prSet>
      <dgm:spPr/>
    </dgm:pt>
    <dgm:pt modelId="{1D193668-E6FC-44FF-AC28-3E1EFD08CD86}" type="pres">
      <dgm:prSet presAssocID="{E979FEF3-7503-4B71-8BE3-834BF5524349}" presName="hierChild2" presStyleCnt="0"/>
      <dgm:spPr/>
    </dgm:pt>
    <dgm:pt modelId="{03C03EF8-E25E-4D61-8D12-59140E9B1565}" type="pres">
      <dgm:prSet presAssocID="{A6A8F4D4-A7EC-461B-A8D5-219ADEF44532}" presName="hierRoot1" presStyleCnt="0"/>
      <dgm:spPr/>
    </dgm:pt>
    <dgm:pt modelId="{6BB802D9-B43C-406E-A616-A2EB45889F9F}" type="pres">
      <dgm:prSet presAssocID="{A6A8F4D4-A7EC-461B-A8D5-219ADEF44532}" presName="composite" presStyleCnt="0"/>
      <dgm:spPr/>
    </dgm:pt>
    <dgm:pt modelId="{621C6D5F-6B50-4E90-AC5B-35A02167D8E7}" type="pres">
      <dgm:prSet presAssocID="{A6A8F4D4-A7EC-461B-A8D5-219ADEF44532}" presName="background" presStyleLbl="node0" presStyleIdx="2" presStyleCnt="3"/>
      <dgm:spPr/>
    </dgm:pt>
    <dgm:pt modelId="{0F08B4DA-084F-411C-9FD8-EA853CB70B4B}" type="pres">
      <dgm:prSet presAssocID="{A6A8F4D4-A7EC-461B-A8D5-219ADEF44532}" presName="text" presStyleLbl="fgAcc0" presStyleIdx="2" presStyleCnt="3">
        <dgm:presLayoutVars>
          <dgm:chPref val="3"/>
        </dgm:presLayoutVars>
      </dgm:prSet>
      <dgm:spPr/>
    </dgm:pt>
    <dgm:pt modelId="{0EE9C916-40CC-4C69-ABD0-B844832449EA}" type="pres">
      <dgm:prSet presAssocID="{A6A8F4D4-A7EC-461B-A8D5-219ADEF44532}" presName="hierChild2" presStyleCnt="0"/>
      <dgm:spPr/>
    </dgm:pt>
  </dgm:ptLst>
  <dgm:cxnLst>
    <dgm:cxn modelId="{B5DC9910-0640-4218-AFD2-3B2B0CC0798E}" type="presOf" srcId="{A6A8F4D4-A7EC-461B-A8D5-219ADEF44532}" destId="{0F08B4DA-084F-411C-9FD8-EA853CB70B4B}" srcOrd="0" destOrd="0" presId="urn:microsoft.com/office/officeart/2005/8/layout/hierarchy1"/>
    <dgm:cxn modelId="{D807AE30-5E10-4458-A9AF-44DDD2B4E5CB}" srcId="{694DB1A6-4ADA-4627-9678-22B86F2AE82D}" destId="{E979FEF3-7503-4B71-8BE3-834BF5524349}" srcOrd="1" destOrd="0" parTransId="{7B368557-481B-470C-AC31-013F4B1C7EB3}" sibTransId="{36C572B8-AE6F-48E2-B146-F68CC5C49738}"/>
    <dgm:cxn modelId="{79E82138-9051-4DDA-822A-045579FAFBB2}" type="presOf" srcId="{694DB1A6-4ADA-4627-9678-22B86F2AE82D}" destId="{07DBC90F-B43F-4BF9-8944-D3597DB910EC}" srcOrd="0" destOrd="0" presId="urn:microsoft.com/office/officeart/2005/8/layout/hierarchy1"/>
    <dgm:cxn modelId="{474888BB-DE44-46C2-BFE5-BE916AFA9402}" srcId="{694DB1A6-4ADA-4627-9678-22B86F2AE82D}" destId="{23DB40EA-1B4F-476C-9B60-CF5221F9FF4F}" srcOrd="0" destOrd="0" parTransId="{E26FDF6F-23FD-4765-9BB8-6CB7FFE766A7}" sibTransId="{E5F3F492-5046-4DEF-A17A-B4BE41E2B218}"/>
    <dgm:cxn modelId="{5C518AC8-EC5E-4122-993E-636BD52A9DEE}" type="presOf" srcId="{23DB40EA-1B4F-476C-9B60-CF5221F9FF4F}" destId="{12AE7969-E1EB-4420-8295-2569FEDEFE52}" srcOrd="0" destOrd="0" presId="urn:microsoft.com/office/officeart/2005/8/layout/hierarchy1"/>
    <dgm:cxn modelId="{7145CBE7-7F69-4FEE-B090-6CF8B6EC78BB}" srcId="{694DB1A6-4ADA-4627-9678-22B86F2AE82D}" destId="{A6A8F4D4-A7EC-461B-A8D5-219ADEF44532}" srcOrd="2" destOrd="0" parTransId="{637AEB1F-34D5-487E-8EEF-B598E71A2B08}" sibTransId="{9182270A-FC2B-4742-8BE7-73E589222B97}"/>
    <dgm:cxn modelId="{980F7CF4-6F5F-4BE1-AF81-4097C05A0112}" type="presOf" srcId="{E979FEF3-7503-4B71-8BE3-834BF5524349}" destId="{CA7FFBDB-98D8-4F53-BB6B-4779BDE3B35B}" srcOrd="0" destOrd="0" presId="urn:microsoft.com/office/officeart/2005/8/layout/hierarchy1"/>
    <dgm:cxn modelId="{C782C975-E0B3-4307-A010-3240E2B33FBD}" type="presParOf" srcId="{07DBC90F-B43F-4BF9-8944-D3597DB910EC}" destId="{B73F267E-EA8C-4495-9843-19E67BA82061}" srcOrd="0" destOrd="0" presId="urn:microsoft.com/office/officeart/2005/8/layout/hierarchy1"/>
    <dgm:cxn modelId="{847116CD-D2D2-45AB-873A-DA13A35AADED}" type="presParOf" srcId="{B73F267E-EA8C-4495-9843-19E67BA82061}" destId="{47A0A44A-1844-4228-8B24-ED695683106B}" srcOrd="0" destOrd="0" presId="urn:microsoft.com/office/officeart/2005/8/layout/hierarchy1"/>
    <dgm:cxn modelId="{71AC9F9D-8BDD-40E9-9879-7320002AC86A}" type="presParOf" srcId="{47A0A44A-1844-4228-8B24-ED695683106B}" destId="{724ECAB9-D9E0-4FDB-A989-8C1C9AB3EC30}" srcOrd="0" destOrd="0" presId="urn:microsoft.com/office/officeart/2005/8/layout/hierarchy1"/>
    <dgm:cxn modelId="{B44FB404-2345-47B3-9E72-88819D6BF6DC}" type="presParOf" srcId="{47A0A44A-1844-4228-8B24-ED695683106B}" destId="{12AE7969-E1EB-4420-8295-2569FEDEFE52}" srcOrd="1" destOrd="0" presId="urn:microsoft.com/office/officeart/2005/8/layout/hierarchy1"/>
    <dgm:cxn modelId="{4C5B7902-5D4C-428E-B1FC-D3B285B3A691}" type="presParOf" srcId="{B73F267E-EA8C-4495-9843-19E67BA82061}" destId="{FA41A0BE-3CC7-451B-A131-25AFD8F8F820}" srcOrd="1" destOrd="0" presId="urn:microsoft.com/office/officeart/2005/8/layout/hierarchy1"/>
    <dgm:cxn modelId="{30853B09-DC47-48D8-8650-E86D47AA5F56}" type="presParOf" srcId="{07DBC90F-B43F-4BF9-8944-D3597DB910EC}" destId="{CAEB48C1-564C-4BCA-BC54-C54017BBC946}" srcOrd="1" destOrd="0" presId="urn:microsoft.com/office/officeart/2005/8/layout/hierarchy1"/>
    <dgm:cxn modelId="{D0E53AAB-AED0-4E67-872B-0EE05DB87315}" type="presParOf" srcId="{CAEB48C1-564C-4BCA-BC54-C54017BBC946}" destId="{E65E947A-9EDD-45B9-9023-2898DC3CE61A}" srcOrd="0" destOrd="0" presId="urn:microsoft.com/office/officeart/2005/8/layout/hierarchy1"/>
    <dgm:cxn modelId="{B6F7E75A-E83B-4CFB-8718-34E723DA9533}" type="presParOf" srcId="{E65E947A-9EDD-45B9-9023-2898DC3CE61A}" destId="{E42E4E6C-93AB-42E4-B213-35624560D2F2}" srcOrd="0" destOrd="0" presId="urn:microsoft.com/office/officeart/2005/8/layout/hierarchy1"/>
    <dgm:cxn modelId="{5B967770-68E8-4524-8DCE-CE6CD57C1F68}" type="presParOf" srcId="{E65E947A-9EDD-45B9-9023-2898DC3CE61A}" destId="{CA7FFBDB-98D8-4F53-BB6B-4779BDE3B35B}" srcOrd="1" destOrd="0" presId="urn:microsoft.com/office/officeart/2005/8/layout/hierarchy1"/>
    <dgm:cxn modelId="{56F7688E-4E6D-46C9-881B-C8571F07D5E1}" type="presParOf" srcId="{CAEB48C1-564C-4BCA-BC54-C54017BBC946}" destId="{1D193668-E6FC-44FF-AC28-3E1EFD08CD86}" srcOrd="1" destOrd="0" presId="urn:microsoft.com/office/officeart/2005/8/layout/hierarchy1"/>
    <dgm:cxn modelId="{9BD05747-0977-4E26-808E-BCB27BB01FB7}" type="presParOf" srcId="{07DBC90F-B43F-4BF9-8944-D3597DB910EC}" destId="{03C03EF8-E25E-4D61-8D12-59140E9B1565}" srcOrd="2" destOrd="0" presId="urn:microsoft.com/office/officeart/2005/8/layout/hierarchy1"/>
    <dgm:cxn modelId="{096F123A-058A-42A6-9D9E-CE0D4C5B2908}" type="presParOf" srcId="{03C03EF8-E25E-4D61-8D12-59140E9B1565}" destId="{6BB802D9-B43C-406E-A616-A2EB45889F9F}" srcOrd="0" destOrd="0" presId="urn:microsoft.com/office/officeart/2005/8/layout/hierarchy1"/>
    <dgm:cxn modelId="{57EE3A61-F754-4E8D-A7DA-3790A7F5D76E}" type="presParOf" srcId="{6BB802D9-B43C-406E-A616-A2EB45889F9F}" destId="{621C6D5F-6B50-4E90-AC5B-35A02167D8E7}" srcOrd="0" destOrd="0" presId="urn:microsoft.com/office/officeart/2005/8/layout/hierarchy1"/>
    <dgm:cxn modelId="{13FB4B9D-7043-4F33-8555-899A1017E255}" type="presParOf" srcId="{6BB802D9-B43C-406E-A616-A2EB45889F9F}" destId="{0F08B4DA-084F-411C-9FD8-EA853CB70B4B}" srcOrd="1" destOrd="0" presId="urn:microsoft.com/office/officeart/2005/8/layout/hierarchy1"/>
    <dgm:cxn modelId="{A73BFF29-3F55-4DA4-BC5C-3D39C14F8437}" type="presParOf" srcId="{03C03EF8-E25E-4D61-8D12-59140E9B1565}" destId="{0EE9C916-40CC-4C69-ABD0-B844832449E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8C9787-3A8E-47AC-BB88-CA8524347A2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A2F4B5-A7F4-46E1-879F-9B15AE30E0FA}">
      <dgm:prSet custT="1"/>
      <dgm:spPr>
        <a:solidFill>
          <a:schemeClr val="accent2"/>
        </a:solidFill>
      </dgm:spPr>
      <dgm:t>
        <a:bodyPr/>
        <a:lstStyle/>
        <a:p>
          <a:r>
            <a:rPr lang="en-GB" sz="1200" dirty="0"/>
            <a:t>2020 Six Nations Championship – </a:t>
          </a:r>
          <a:r>
            <a:rPr lang="en-GB" sz="1200" dirty="0">
              <a:solidFill>
                <a:schemeClr val="tx1"/>
              </a:solidFill>
            </a:rPr>
            <a:t>alcohol reference every 15-16 seconds</a:t>
          </a:r>
          <a:r>
            <a:rPr lang="en-GB" sz="1200" dirty="0"/>
            <a:t> </a:t>
          </a:r>
          <a:r>
            <a:rPr lang="en-GB" sz="1050" dirty="0"/>
            <a:t>(Purves &amp; Critchlow, 2021)</a:t>
          </a:r>
          <a:endParaRPr lang="en-US" sz="1200" dirty="0"/>
        </a:p>
      </dgm:t>
    </dgm:pt>
    <dgm:pt modelId="{75EDC277-1100-4F55-B496-18ADCED5F0D6}" type="parTrans" cxnId="{5426DCE0-4E37-4813-BB92-6FA6DC36B979}">
      <dgm:prSet/>
      <dgm:spPr/>
      <dgm:t>
        <a:bodyPr/>
        <a:lstStyle/>
        <a:p>
          <a:endParaRPr lang="en-US"/>
        </a:p>
      </dgm:t>
    </dgm:pt>
    <dgm:pt modelId="{673A7625-B39C-41CB-A0BF-695E1A54CD97}" type="sibTrans" cxnId="{5426DCE0-4E37-4813-BB92-6FA6DC36B979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endParaRPr lang="en-US"/>
        </a:p>
      </dgm:t>
    </dgm:pt>
    <dgm:pt modelId="{DC4EF363-39E5-4AA6-9C2F-BDED445E7E78}">
      <dgm:prSet custT="1"/>
      <dgm:spPr>
        <a:solidFill>
          <a:schemeClr val="accent2"/>
        </a:solidFill>
      </dgm:spPr>
      <dgm:t>
        <a:bodyPr/>
        <a:lstStyle/>
        <a:p>
          <a:r>
            <a:rPr lang="en-GB" sz="1200" dirty="0"/>
            <a:t>98% of #alcohol videos on </a:t>
          </a:r>
          <a:r>
            <a:rPr lang="en-GB" sz="1200" dirty="0">
              <a:solidFill>
                <a:schemeClr val="tx1"/>
              </a:solidFill>
            </a:rPr>
            <a:t>TikTok</a:t>
          </a:r>
          <a:r>
            <a:rPr lang="en-GB" sz="1200" dirty="0"/>
            <a:t> portrayed alcohol in positive light </a:t>
          </a:r>
          <a:r>
            <a:rPr lang="en-GB" sz="1050" dirty="0"/>
            <a:t>(Jernigan &amp; Ross, 2020) </a:t>
          </a:r>
          <a:endParaRPr lang="en-US" sz="1200" dirty="0"/>
        </a:p>
      </dgm:t>
    </dgm:pt>
    <dgm:pt modelId="{ADCEF80B-A0D9-467F-829B-D288A72C55A1}" type="parTrans" cxnId="{FAB2D772-A2A9-497C-8904-577EADA5C006}">
      <dgm:prSet/>
      <dgm:spPr/>
      <dgm:t>
        <a:bodyPr/>
        <a:lstStyle/>
        <a:p>
          <a:endParaRPr lang="en-US"/>
        </a:p>
      </dgm:t>
    </dgm:pt>
    <dgm:pt modelId="{5D3A80E2-A2C6-443B-9233-BE96645F59AC}" type="sibTrans" cxnId="{FAB2D772-A2A9-497C-8904-577EADA5C006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endParaRPr lang="en-US"/>
        </a:p>
      </dgm:t>
    </dgm:pt>
    <dgm:pt modelId="{F153AC91-1CFA-49B0-B564-5EDFA5BC285E}">
      <dgm:prSet custT="1"/>
      <dgm:spPr>
        <a:solidFill>
          <a:schemeClr val="accent2"/>
        </a:solidFill>
      </dgm:spPr>
      <dgm:t>
        <a:bodyPr/>
        <a:lstStyle/>
        <a:p>
          <a:r>
            <a:rPr lang="en-GB" sz="1200" dirty="0"/>
            <a:t>61% of schoolchildren </a:t>
          </a:r>
          <a:r>
            <a:rPr lang="en-GB" sz="1200" dirty="0">
              <a:solidFill>
                <a:schemeClr val="tx1"/>
              </a:solidFill>
            </a:rPr>
            <a:t>own alcohol-branded merchandise</a:t>
          </a:r>
          <a:r>
            <a:rPr lang="en-GB" sz="1100" dirty="0"/>
            <a:t> </a:t>
          </a:r>
          <a:r>
            <a:rPr lang="en-GB" sz="1050" dirty="0"/>
            <a:t>(Fox et al, 2015)</a:t>
          </a:r>
          <a:endParaRPr lang="en-US" sz="1200" dirty="0"/>
        </a:p>
      </dgm:t>
    </dgm:pt>
    <dgm:pt modelId="{DB29B781-42BF-4766-8DEC-A0B466D0DFD9}" type="parTrans" cxnId="{C655F3A0-0174-4096-94EF-703CC477B17F}">
      <dgm:prSet/>
      <dgm:spPr/>
      <dgm:t>
        <a:bodyPr/>
        <a:lstStyle/>
        <a:p>
          <a:endParaRPr lang="en-US"/>
        </a:p>
      </dgm:t>
    </dgm:pt>
    <dgm:pt modelId="{D27F116B-AEA9-49CB-9066-074A137DCEBD}" type="sibTrans" cxnId="{C655F3A0-0174-4096-94EF-703CC477B17F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endParaRPr lang="en-US"/>
        </a:p>
      </dgm:t>
    </dgm:pt>
    <dgm:pt modelId="{37324256-CFCF-41C6-A69C-397DDB6D13DA}">
      <dgm:prSet custT="1"/>
      <dgm:spPr>
        <a:solidFill>
          <a:schemeClr val="accent2"/>
        </a:solidFill>
      </dgm:spPr>
      <dgm:t>
        <a:bodyPr/>
        <a:lstStyle/>
        <a:p>
          <a:r>
            <a:rPr lang="en-GB" sz="1200" dirty="0">
              <a:solidFill>
                <a:schemeClr val="tx1"/>
              </a:solidFill>
            </a:rPr>
            <a:t>58%</a:t>
          </a:r>
          <a:r>
            <a:rPr lang="en-GB" sz="1200" dirty="0"/>
            <a:t> of 18-24-year-olds support banning alcohol advertising on TV before 9pm </a:t>
          </a:r>
          <a:r>
            <a:rPr lang="en-GB" sz="1100" dirty="0"/>
            <a:t>(Alcohol Action Ireland, 2021)</a:t>
          </a:r>
          <a:endParaRPr lang="en-US" sz="1200" dirty="0"/>
        </a:p>
      </dgm:t>
    </dgm:pt>
    <dgm:pt modelId="{DC3E0525-D170-42B9-AB97-6475BA2E0015}" type="parTrans" cxnId="{48C51605-BA4C-49D4-8B45-0FC6991DB6D9}">
      <dgm:prSet/>
      <dgm:spPr/>
      <dgm:t>
        <a:bodyPr/>
        <a:lstStyle/>
        <a:p>
          <a:endParaRPr lang="en-US"/>
        </a:p>
      </dgm:t>
    </dgm:pt>
    <dgm:pt modelId="{C5879C8E-CDB3-4F4E-8B2D-BC0127C4A56B}" type="sibTrans" cxnId="{48C51605-BA4C-49D4-8B45-0FC6991DB6D9}">
      <dgm:prSet/>
      <dgm:spPr/>
      <dgm:t>
        <a:bodyPr/>
        <a:lstStyle/>
        <a:p>
          <a:endParaRPr lang="en-US"/>
        </a:p>
      </dgm:t>
    </dgm:pt>
    <dgm:pt modelId="{B43393B1-4436-4096-ABE5-92CFF7D581E2}" type="pres">
      <dgm:prSet presAssocID="{228C9787-3A8E-47AC-BB88-CA8524347A2F}" presName="outerComposite" presStyleCnt="0">
        <dgm:presLayoutVars>
          <dgm:chMax val="5"/>
          <dgm:dir/>
          <dgm:resizeHandles val="exact"/>
        </dgm:presLayoutVars>
      </dgm:prSet>
      <dgm:spPr/>
    </dgm:pt>
    <dgm:pt modelId="{A7A738EE-89DF-4F43-87C1-EB0FCFF035F2}" type="pres">
      <dgm:prSet presAssocID="{228C9787-3A8E-47AC-BB88-CA8524347A2F}" presName="dummyMaxCanvas" presStyleCnt="0">
        <dgm:presLayoutVars/>
      </dgm:prSet>
      <dgm:spPr/>
    </dgm:pt>
    <dgm:pt modelId="{138B031B-0927-4BB4-BB7E-F065F1A3D9B0}" type="pres">
      <dgm:prSet presAssocID="{228C9787-3A8E-47AC-BB88-CA8524347A2F}" presName="FourNodes_1" presStyleLbl="node1" presStyleIdx="0" presStyleCnt="4">
        <dgm:presLayoutVars>
          <dgm:bulletEnabled val="1"/>
        </dgm:presLayoutVars>
      </dgm:prSet>
      <dgm:spPr/>
    </dgm:pt>
    <dgm:pt modelId="{A4E6E0FA-83C3-4362-8441-B4F7A2AA8D21}" type="pres">
      <dgm:prSet presAssocID="{228C9787-3A8E-47AC-BB88-CA8524347A2F}" presName="FourNodes_2" presStyleLbl="node1" presStyleIdx="1" presStyleCnt="4">
        <dgm:presLayoutVars>
          <dgm:bulletEnabled val="1"/>
        </dgm:presLayoutVars>
      </dgm:prSet>
      <dgm:spPr/>
    </dgm:pt>
    <dgm:pt modelId="{A20528FA-1601-4340-9AFB-C4482F4D8020}" type="pres">
      <dgm:prSet presAssocID="{228C9787-3A8E-47AC-BB88-CA8524347A2F}" presName="FourNodes_3" presStyleLbl="node1" presStyleIdx="2" presStyleCnt="4">
        <dgm:presLayoutVars>
          <dgm:bulletEnabled val="1"/>
        </dgm:presLayoutVars>
      </dgm:prSet>
      <dgm:spPr/>
    </dgm:pt>
    <dgm:pt modelId="{F2F8BDBF-2ED7-43FF-AAA1-8F36414C8A3E}" type="pres">
      <dgm:prSet presAssocID="{228C9787-3A8E-47AC-BB88-CA8524347A2F}" presName="FourNodes_4" presStyleLbl="node1" presStyleIdx="3" presStyleCnt="4">
        <dgm:presLayoutVars>
          <dgm:bulletEnabled val="1"/>
        </dgm:presLayoutVars>
      </dgm:prSet>
      <dgm:spPr/>
    </dgm:pt>
    <dgm:pt modelId="{8F290299-7D4C-4394-989E-1480C3D9EC78}" type="pres">
      <dgm:prSet presAssocID="{228C9787-3A8E-47AC-BB88-CA8524347A2F}" presName="FourConn_1-2" presStyleLbl="fgAccFollowNode1" presStyleIdx="0" presStyleCnt="3">
        <dgm:presLayoutVars>
          <dgm:bulletEnabled val="1"/>
        </dgm:presLayoutVars>
      </dgm:prSet>
      <dgm:spPr/>
    </dgm:pt>
    <dgm:pt modelId="{5B1C8B62-C530-4857-8072-5575D5C8D136}" type="pres">
      <dgm:prSet presAssocID="{228C9787-3A8E-47AC-BB88-CA8524347A2F}" presName="FourConn_2-3" presStyleLbl="fgAccFollowNode1" presStyleIdx="1" presStyleCnt="3">
        <dgm:presLayoutVars>
          <dgm:bulletEnabled val="1"/>
        </dgm:presLayoutVars>
      </dgm:prSet>
      <dgm:spPr/>
    </dgm:pt>
    <dgm:pt modelId="{2FFA186E-3764-4C02-AF0E-86F99A6D023B}" type="pres">
      <dgm:prSet presAssocID="{228C9787-3A8E-47AC-BB88-CA8524347A2F}" presName="FourConn_3-4" presStyleLbl="fgAccFollowNode1" presStyleIdx="2" presStyleCnt="3">
        <dgm:presLayoutVars>
          <dgm:bulletEnabled val="1"/>
        </dgm:presLayoutVars>
      </dgm:prSet>
      <dgm:spPr/>
    </dgm:pt>
    <dgm:pt modelId="{4C10A4C7-40FB-4DDB-B6E8-7F99FBE86597}" type="pres">
      <dgm:prSet presAssocID="{228C9787-3A8E-47AC-BB88-CA8524347A2F}" presName="FourNodes_1_text" presStyleLbl="node1" presStyleIdx="3" presStyleCnt="4">
        <dgm:presLayoutVars>
          <dgm:bulletEnabled val="1"/>
        </dgm:presLayoutVars>
      </dgm:prSet>
      <dgm:spPr/>
    </dgm:pt>
    <dgm:pt modelId="{D15DFA03-669A-4E62-AC0F-9E1425AE2561}" type="pres">
      <dgm:prSet presAssocID="{228C9787-3A8E-47AC-BB88-CA8524347A2F}" presName="FourNodes_2_text" presStyleLbl="node1" presStyleIdx="3" presStyleCnt="4">
        <dgm:presLayoutVars>
          <dgm:bulletEnabled val="1"/>
        </dgm:presLayoutVars>
      </dgm:prSet>
      <dgm:spPr/>
    </dgm:pt>
    <dgm:pt modelId="{EFAE1457-FFD6-424F-9519-3A408918E48D}" type="pres">
      <dgm:prSet presAssocID="{228C9787-3A8E-47AC-BB88-CA8524347A2F}" presName="FourNodes_3_text" presStyleLbl="node1" presStyleIdx="3" presStyleCnt="4">
        <dgm:presLayoutVars>
          <dgm:bulletEnabled val="1"/>
        </dgm:presLayoutVars>
      </dgm:prSet>
      <dgm:spPr/>
    </dgm:pt>
    <dgm:pt modelId="{F23B3D1F-2EEF-4798-B037-F031B5CFAF8C}" type="pres">
      <dgm:prSet presAssocID="{228C9787-3A8E-47AC-BB88-CA8524347A2F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48C51605-BA4C-49D4-8B45-0FC6991DB6D9}" srcId="{228C9787-3A8E-47AC-BB88-CA8524347A2F}" destId="{37324256-CFCF-41C6-A69C-397DDB6D13DA}" srcOrd="3" destOrd="0" parTransId="{DC3E0525-D170-42B9-AB97-6475BA2E0015}" sibTransId="{C5879C8E-CDB3-4F4E-8B2D-BC0127C4A56B}"/>
    <dgm:cxn modelId="{97B77A16-9C47-4BCB-A221-3502EAA32E3D}" type="presOf" srcId="{37324256-CFCF-41C6-A69C-397DDB6D13DA}" destId="{F2F8BDBF-2ED7-43FF-AAA1-8F36414C8A3E}" srcOrd="0" destOrd="0" presId="urn:microsoft.com/office/officeart/2005/8/layout/vProcess5"/>
    <dgm:cxn modelId="{DC204C1F-E29B-4AF7-8FB5-94E6B82F7538}" type="presOf" srcId="{DC4EF363-39E5-4AA6-9C2F-BDED445E7E78}" destId="{A4E6E0FA-83C3-4362-8441-B4F7A2AA8D21}" srcOrd="0" destOrd="0" presId="urn:microsoft.com/office/officeart/2005/8/layout/vProcess5"/>
    <dgm:cxn modelId="{5377222B-B873-4E77-B66A-488197BC5490}" type="presOf" srcId="{D27F116B-AEA9-49CB-9066-074A137DCEBD}" destId="{2FFA186E-3764-4C02-AF0E-86F99A6D023B}" srcOrd="0" destOrd="0" presId="urn:microsoft.com/office/officeart/2005/8/layout/vProcess5"/>
    <dgm:cxn modelId="{C4838F36-D686-41CB-AF27-E2B7CB8BCE18}" type="presOf" srcId="{F153AC91-1CFA-49B0-B564-5EDFA5BC285E}" destId="{A20528FA-1601-4340-9AFB-C4482F4D8020}" srcOrd="0" destOrd="0" presId="urn:microsoft.com/office/officeart/2005/8/layout/vProcess5"/>
    <dgm:cxn modelId="{F3A7575E-6093-4141-AF52-8789AC2DE824}" type="presOf" srcId="{37324256-CFCF-41C6-A69C-397DDB6D13DA}" destId="{F23B3D1F-2EEF-4798-B037-F031B5CFAF8C}" srcOrd="1" destOrd="0" presId="urn:microsoft.com/office/officeart/2005/8/layout/vProcess5"/>
    <dgm:cxn modelId="{99B0F071-F514-4270-AA82-1E54426F2514}" type="presOf" srcId="{F6A2F4B5-A7F4-46E1-879F-9B15AE30E0FA}" destId="{4C10A4C7-40FB-4DDB-B6E8-7F99FBE86597}" srcOrd="1" destOrd="0" presId="urn:microsoft.com/office/officeart/2005/8/layout/vProcess5"/>
    <dgm:cxn modelId="{FAB2D772-A2A9-497C-8904-577EADA5C006}" srcId="{228C9787-3A8E-47AC-BB88-CA8524347A2F}" destId="{DC4EF363-39E5-4AA6-9C2F-BDED445E7E78}" srcOrd="1" destOrd="0" parTransId="{ADCEF80B-A0D9-467F-829B-D288A72C55A1}" sibTransId="{5D3A80E2-A2C6-443B-9233-BE96645F59AC}"/>
    <dgm:cxn modelId="{F2575C88-BB4B-42A7-8E53-010BB4A66F1D}" type="presOf" srcId="{F6A2F4B5-A7F4-46E1-879F-9B15AE30E0FA}" destId="{138B031B-0927-4BB4-BB7E-F065F1A3D9B0}" srcOrd="0" destOrd="0" presId="urn:microsoft.com/office/officeart/2005/8/layout/vProcess5"/>
    <dgm:cxn modelId="{B4F41A99-9D65-4613-B1C1-E573B8176C95}" type="presOf" srcId="{673A7625-B39C-41CB-A0BF-695E1A54CD97}" destId="{8F290299-7D4C-4394-989E-1480C3D9EC78}" srcOrd="0" destOrd="0" presId="urn:microsoft.com/office/officeart/2005/8/layout/vProcess5"/>
    <dgm:cxn modelId="{C655F3A0-0174-4096-94EF-703CC477B17F}" srcId="{228C9787-3A8E-47AC-BB88-CA8524347A2F}" destId="{F153AC91-1CFA-49B0-B564-5EDFA5BC285E}" srcOrd="2" destOrd="0" parTransId="{DB29B781-42BF-4766-8DEC-A0B466D0DFD9}" sibTransId="{D27F116B-AEA9-49CB-9066-074A137DCEBD}"/>
    <dgm:cxn modelId="{248857B2-791C-4D76-AA0F-5462F02C8F7A}" type="presOf" srcId="{F153AC91-1CFA-49B0-B564-5EDFA5BC285E}" destId="{EFAE1457-FFD6-424F-9519-3A408918E48D}" srcOrd="1" destOrd="0" presId="urn:microsoft.com/office/officeart/2005/8/layout/vProcess5"/>
    <dgm:cxn modelId="{A3368BCE-9559-4CA4-88B0-507B40A2D79D}" type="presOf" srcId="{228C9787-3A8E-47AC-BB88-CA8524347A2F}" destId="{B43393B1-4436-4096-ABE5-92CFF7D581E2}" srcOrd="0" destOrd="0" presId="urn:microsoft.com/office/officeart/2005/8/layout/vProcess5"/>
    <dgm:cxn modelId="{69F39FDF-C56A-4BDD-8C4F-1B4F464B3D58}" type="presOf" srcId="{5D3A80E2-A2C6-443B-9233-BE96645F59AC}" destId="{5B1C8B62-C530-4857-8072-5575D5C8D136}" srcOrd="0" destOrd="0" presId="urn:microsoft.com/office/officeart/2005/8/layout/vProcess5"/>
    <dgm:cxn modelId="{5426DCE0-4E37-4813-BB92-6FA6DC36B979}" srcId="{228C9787-3A8E-47AC-BB88-CA8524347A2F}" destId="{F6A2F4B5-A7F4-46E1-879F-9B15AE30E0FA}" srcOrd="0" destOrd="0" parTransId="{75EDC277-1100-4F55-B496-18ADCED5F0D6}" sibTransId="{673A7625-B39C-41CB-A0BF-695E1A54CD97}"/>
    <dgm:cxn modelId="{959DB2F7-897E-4749-80B3-BF33C536CE9C}" type="presOf" srcId="{DC4EF363-39E5-4AA6-9C2F-BDED445E7E78}" destId="{D15DFA03-669A-4E62-AC0F-9E1425AE2561}" srcOrd="1" destOrd="0" presId="urn:microsoft.com/office/officeart/2005/8/layout/vProcess5"/>
    <dgm:cxn modelId="{1B8FCB09-FB26-4FAC-8D4D-EE670C8A7E78}" type="presParOf" srcId="{B43393B1-4436-4096-ABE5-92CFF7D581E2}" destId="{A7A738EE-89DF-4F43-87C1-EB0FCFF035F2}" srcOrd="0" destOrd="0" presId="urn:microsoft.com/office/officeart/2005/8/layout/vProcess5"/>
    <dgm:cxn modelId="{AA4EC6CF-D991-45A0-A01E-A22605ABA35C}" type="presParOf" srcId="{B43393B1-4436-4096-ABE5-92CFF7D581E2}" destId="{138B031B-0927-4BB4-BB7E-F065F1A3D9B0}" srcOrd="1" destOrd="0" presId="urn:microsoft.com/office/officeart/2005/8/layout/vProcess5"/>
    <dgm:cxn modelId="{17E80309-CB65-43EC-89E3-1A6C3E92A30F}" type="presParOf" srcId="{B43393B1-4436-4096-ABE5-92CFF7D581E2}" destId="{A4E6E0FA-83C3-4362-8441-B4F7A2AA8D21}" srcOrd="2" destOrd="0" presId="urn:microsoft.com/office/officeart/2005/8/layout/vProcess5"/>
    <dgm:cxn modelId="{9F5CC855-28C8-4FA9-92DB-3AE4CD6C1642}" type="presParOf" srcId="{B43393B1-4436-4096-ABE5-92CFF7D581E2}" destId="{A20528FA-1601-4340-9AFB-C4482F4D8020}" srcOrd="3" destOrd="0" presId="urn:microsoft.com/office/officeart/2005/8/layout/vProcess5"/>
    <dgm:cxn modelId="{CFBD8596-B08D-4D3C-9746-87DC9580693D}" type="presParOf" srcId="{B43393B1-4436-4096-ABE5-92CFF7D581E2}" destId="{F2F8BDBF-2ED7-43FF-AAA1-8F36414C8A3E}" srcOrd="4" destOrd="0" presId="urn:microsoft.com/office/officeart/2005/8/layout/vProcess5"/>
    <dgm:cxn modelId="{2FD69887-65F4-4F6A-B5FD-E05430F400EF}" type="presParOf" srcId="{B43393B1-4436-4096-ABE5-92CFF7D581E2}" destId="{8F290299-7D4C-4394-989E-1480C3D9EC78}" srcOrd="5" destOrd="0" presId="urn:microsoft.com/office/officeart/2005/8/layout/vProcess5"/>
    <dgm:cxn modelId="{0A91DD35-62E0-4DA9-AB26-3D60C062CE48}" type="presParOf" srcId="{B43393B1-4436-4096-ABE5-92CFF7D581E2}" destId="{5B1C8B62-C530-4857-8072-5575D5C8D136}" srcOrd="6" destOrd="0" presId="urn:microsoft.com/office/officeart/2005/8/layout/vProcess5"/>
    <dgm:cxn modelId="{ADDDE3C3-EC73-4595-8C38-9C05756FCF5D}" type="presParOf" srcId="{B43393B1-4436-4096-ABE5-92CFF7D581E2}" destId="{2FFA186E-3764-4C02-AF0E-86F99A6D023B}" srcOrd="7" destOrd="0" presId="urn:microsoft.com/office/officeart/2005/8/layout/vProcess5"/>
    <dgm:cxn modelId="{4BF75A03-7258-4D34-AD22-475367F99013}" type="presParOf" srcId="{B43393B1-4436-4096-ABE5-92CFF7D581E2}" destId="{4C10A4C7-40FB-4DDB-B6E8-7F99FBE86597}" srcOrd="8" destOrd="0" presId="urn:microsoft.com/office/officeart/2005/8/layout/vProcess5"/>
    <dgm:cxn modelId="{481DBBF7-C221-4AE7-BE51-9723C0F6B113}" type="presParOf" srcId="{B43393B1-4436-4096-ABE5-92CFF7D581E2}" destId="{D15DFA03-669A-4E62-AC0F-9E1425AE2561}" srcOrd="9" destOrd="0" presId="urn:microsoft.com/office/officeart/2005/8/layout/vProcess5"/>
    <dgm:cxn modelId="{8E9825D1-6A2D-4079-9670-39E7701DD313}" type="presParOf" srcId="{B43393B1-4436-4096-ABE5-92CFF7D581E2}" destId="{EFAE1457-FFD6-424F-9519-3A408918E48D}" srcOrd="10" destOrd="0" presId="urn:microsoft.com/office/officeart/2005/8/layout/vProcess5"/>
    <dgm:cxn modelId="{A02B407C-53B8-4274-9E4E-D8A9E9A8F6DA}" type="presParOf" srcId="{B43393B1-4436-4096-ABE5-92CFF7D581E2}" destId="{F23B3D1F-2EEF-4798-B037-F031B5CFAF8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D9F06-EC9C-4062-B40F-607D9422DA79}">
      <dsp:nvSpPr>
        <dsp:cNvPr id="0" name=""/>
        <dsp:cNvSpPr/>
      </dsp:nvSpPr>
      <dsp:spPr>
        <a:xfrm>
          <a:off x="0" y="416121"/>
          <a:ext cx="1543708" cy="92622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Alcohol use </a:t>
          </a:r>
          <a:endParaRPr lang="en-US" sz="1400" kern="1200"/>
        </a:p>
      </dsp:txBody>
      <dsp:txXfrm>
        <a:off x="0" y="416121"/>
        <a:ext cx="1543708" cy="926225"/>
      </dsp:txXfrm>
    </dsp:sp>
    <dsp:sp modelId="{15045BA9-B601-4F91-B393-F9D60EC7D1D8}">
      <dsp:nvSpPr>
        <dsp:cNvPr id="0" name=""/>
        <dsp:cNvSpPr/>
      </dsp:nvSpPr>
      <dsp:spPr>
        <a:xfrm>
          <a:off x="1698079" y="416121"/>
          <a:ext cx="1543708" cy="92622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Drug use </a:t>
          </a:r>
          <a:endParaRPr lang="en-US" sz="1400" kern="1200"/>
        </a:p>
      </dsp:txBody>
      <dsp:txXfrm>
        <a:off x="1698079" y="416121"/>
        <a:ext cx="1543708" cy="926225"/>
      </dsp:txXfrm>
    </dsp:sp>
    <dsp:sp modelId="{A87F75C8-DF70-42F0-81C4-9165DF3C056B}">
      <dsp:nvSpPr>
        <dsp:cNvPr id="0" name=""/>
        <dsp:cNvSpPr/>
      </dsp:nvSpPr>
      <dsp:spPr>
        <a:xfrm>
          <a:off x="3396158" y="416121"/>
          <a:ext cx="1543708" cy="92622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Risk and protective factors</a:t>
          </a:r>
          <a:endParaRPr lang="en-US" sz="1400" kern="1200"/>
        </a:p>
      </dsp:txBody>
      <dsp:txXfrm>
        <a:off x="3396158" y="416121"/>
        <a:ext cx="1543708" cy="926225"/>
      </dsp:txXfrm>
    </dsp:sp>
    <dsp:sp modelId="{95D2AFC3-111A-4094-BD37-68C64D12A25F}">
      <dsp:nvSpPr>
        <dsp:cNvPr id="0" name=""/>
        <dsp:cNvSpPr/>
      </dsp:nvSpPr>
      <dsp:spPr>
        <a:xfrm>
          <a:off x="0" y="1496717"/>
          <a:ext cx="1543708" cy="92622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Consequences</a:t>
          </a:r>
          <a:endParaRPr lang="en-US" sz="1400" kern="1200"/>
        </a:p>
      </dsp:txBody>
      <dsp:txXfrm>
        <a:off x="0" y="1496717"/>
        <a:ext cx="1543708" cy="926225"/>
      </dsp:txXfrm>
    </dsp:sp>
    <dsp:sp modelId="{E748E2B5-C034-49A4-BE6D-30A21FAAD8FD}">
      <dsp:nvSpPr>
        <dsp:cNvPr id="0" name=""/>
        <dsp:cNvSpPr/>
      </dsp:nvSpPr>
      <dsp:spPr>
        <a:xfrm>
          <a:off x="1698079" y="1496717"/>
          <a:ext cx="1543708" cy="92622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Responses</a:t>
          </a:r>
          <a:endParaRPr lang="en-US" sz="1400" kern="1200"/>
        </a:p>
      </dsp:txBody>
      <dsp:txXfrm>
        <a:off x="1698079" y="1496717"/>
        <a:ext cx="1543708" cy="926225"/>
      </dsp:txXfrm>
    </dsp:sp>
    <dsp:sp modelId="{9ECB1A39-2C0C-4AC8-A199-54076E4275D3}">
      <dsp:nvSpPr>
        <dsp:cNvPr id="0" name=""/>
        <dsp:cNvSpPr/>
      </dsp:nvSpPr>
      <dsp:spPr>
        <a:xfrm>
          <a:off x="3396158" y="1496717"/>
          <a:ext cx="1543708" cy="92622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Policy and legislation governing alcohol and other drug use</a:t>
          </a:r>
          <a:endParaRPr lang="en-US" sz="1400" kern="1200"/>
        </a:p>
      </dsp:txBody>
      <dsp:txXfrm>
        <a:off x="3396158" y="1496717"/>
        <a:ext cx="1543708" cy="9262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20309-53AC-4C93-B4D4-49DAFD47B895}">
      <dsp:nvSpPr>
        <dsp:cNvPr id="0" name=""/>
        <dsp:cNvSpPr/>
      </dsp:nvSpPr>
      <dsp:spPr>
        <a:xfrm>
          <a:off x="309" y="967314"/>
          <a:ext cx="1086332" cy="6898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55C116-0AFE-4A2F-B355-A99B35316048}">
      <dsp:nvSpPr>
        <dsp:cNvPr id="0" name=""/>
        <dsp:cNvSpPr/>
      </dsp:nvSpPr>
      <dsp:spPr>
        <a:xfrm>
          <a:off x="121013" y="1081982"/>
          <a:ext cx="1086332" cy="689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Socioeconomic factors</a:t>
          </a:r>
          <a:endParaRPr lang="en-US" sz="1200" kern="1200" dirty="0"/>
        </a:p>
      </dsp:txBody>
      <dsp:txXfrm>
        <a:off x="141217" y="1102186"/>
        <a:ext cx="1045924" cy="649413"/>
      </dsp:txXfrm>
    </dsp:sp>
    <dsp:sp modelId="{F87ECAAB-CFE5-4EE1-B73D-930906B81284}">
      <dsp:nvSpPr>
        <dsp:cNvPr id="0" name=""/>
        <dsp:cNvSpPr/>
      </dsp:nvSpPr>
      <dsp:spPr>
        <a:xfrm>
          <a:off x="1328049" y="967314"/>
          <a:ext cx="1086332" cy="6898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B3EE0-1773-4D89-B96A-C28641AF9DA8}">
      <dsp:nvSpPr>
        <dsp:cNvPr id="0" name=""/>
        <dsp:cNvSpPr/>
      </dsp:nvSpPr>
      <dsp:spPr>
        <a:xfrm>
          <a:off x="1448752" y="1081982"/>
          <a:ext cx="1086332" cy="689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Peer substance use</a:t>
          </a:r>
          <a:endParaRPr lang="en-US" sz="1200" kern="1200" dirty="0"/>
        </a:p>
      </dsp:txBody>
      <dsp:txXfrm>
        <a:off x="1468956" y="1102186"/>
        <a:ext cx="1045924" cy="6494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99DB2-8208-4EC8-A715-177428992002}">
      <dsp:nvSpPr>
        <dsp:cNvPr id="0" name=""/>
        <dsp:cNvSpPr/>
      </dsp:nvSpPr>
      <dsp:spPr>
        <a:xfrm>
          <a:off x="1180659" y="41399"/>
          <a:ext cx="1625062" cy="1625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0EE09E-89E8-4C9A-A545-A9EE79E4FC9F}">
      <dsp:nvSpPr>
        <dsp:cNvPr id="0" name=""/>
        <dsp:cNvSpPr/>
      </dsp:nvSpPr>
      <dsp:spPr>
        <a:xfrm>
          <a:off x="187565" y="2080411"/>
          <a:ext cx="361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Sports/physical activity</a:t>
          </a:r>
          <a:endParaRPr lang="en-US" sz="2300" kern="1200" dirty="0"/>
        </a:p>
      </dsp:txBody>
      <dsp:txXfrm>
        <a:off x="187565" y="2080411"/>
        <a:ext cx="3611250" cy="720000"/>
      </dsp:txXfrm>
    </dsp:sp>
    <dsp:sp modelId="{833E8050-5094-4AA6-B316-488781C03B7D}">
      <dsp:nvSpPr>
        <dsp:cNvPr id="0" name=""/>
        <dsp:cNvSpPr/>
      </dsp:nvSpPr>
      <dsp:spPr>
        <a:xfrm>
          <a:off x="5423878" y="41399"/>
          <a:ext cx="1625062" cy="1625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565CC1-DEA9-46F7-BF9D-F1EFFB181664}">
      <dsp:nvSpPr>
        <dsp:cNvPr id="0" name=""/>
        <dsp:cNvSpPr/>
      </dsp:nvSpPr>
      <dsp:spPr>
        <a:xfrm>
          <a:off x="4430784" y="2080411"/>
          <a:ext cx="361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Participation in music, art, drama or dance</a:t>
          </a:r>
          <a:endParaRPr lang="en-US" sz="2300" kern="1200"/>
        </a:p>
      </dsp:txBody>
      <dsp:txXfrm>
        <a:off x="4430784" y="2080411"/>
        <a:ext cx="36112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ECAB9-D9E0-4FDB-A989-8C1C9AB3EC30}">
      <dsp:nvSpPr>
        <dsp:cNvPr id="0" name=""/>
        <dsp:cNvSpPr/>
      </dsp:nvSpPr>
      <dsp:spPr>
        <a:xfrm>
          <a:off x="0" y="564844"/>
          <a:ext cx="2314574" cy="1469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E7969-E1EB-4420-8295-2569FEDEFE52}">
      <dsp:nvSpPr>
        <dsp:cNvPr id="0" name=""/>
        <dsp:cNvSpPr/>
      </dsp:nvSpPr>
      <dsp:spPr>
        <a:xfrm>
          <a:off x="257174" y="809160"/>
          <a:ext cx="2314574" cy="1469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½ young people </a:t>
          </a:r>
          <a:r>
            <a:rPr lang="en-GB" sz="1400" kern="1200" dirty="0">
              <a:solidFill>
                <a:schemeClr val="accent2"/>
              </a:solidFill>
            </a:rPr>
            <a:t>don’t</a:t>
          </a:r>
          <a:r>
            <a:rPr lang="en-GB" sz="1400" kern="1200" dirty="0"/>
            <a:t> </a:t>
          </a:r>
          <a:r>
            <a:rPr lang="en-GB" sz="1400" kern="1200" dirty="0">
              <a:solidFill>
                <a:schemeClr val="accent2"/>
              </a:solidFill>
            </a:rPr>
            <a:t>perceive a great risk</a:t>
          </a:r>
          <a:r>
            <a:rPr lang="en-GB" sz="1400" kern="1200" dirty="0"/>
            <a:t> in binge drinking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(National Drug and Alcohol Survey, 2021)</a:t>
          </a:r>
          <a:endParaRPr lang="en-US" sz="1400" kern="1200" dirty="0"/>
        </a:p>
      </dsp:txBody>
      <dsp:txXfrm>
        <a:off x="300222" y="852208"/>
        <a:ext cx="2228478" cy="1383658"/>
      </dsp:txXfrm>
    </dsp:sp>
    <dsp:sp modelId="{E42E4E6C-93AB-42E4-B213-35624560D2F2}">
      <dsp:nvSpPr>
        <dsp:cNvPr id="0" name=""/>
        <dsp:cNvSpPr/>
      </dsp:nvSpPr>
      <dsp:spPr>
        <a:xfrm>
          <a:off x="2828924" y="564844"/>
          <a:ext cx="2314574" cy="1469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7FFBDB-98D8-4F53-BB6B-4779BDE3B35B}">
      <dsp:nvSpPr>
        <dsp:cNvPr id="0" name=""/>
        <dsp:cNvSpPr/>
      </dsp:nvSpPr>
      <dsp:spPr>
        <a:xfrm>
          <a:off x="3086099" y="809160"/>
          <a:ext cx="2314574" cy="1469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Alcohol </a:t>
          </a:r>
          <a:r>
            <a:rPr lang="en-GB" sz="1400" kern="1200" dirty="0">
              <a:solidFill>
                <a:schemeClr val="accent2"/>
              </a:solidFill>
            </a:rPr>
            <a:t>widely used </a:t>
          </a:r>
          <a:r>
            <a:rPr lang="en-GB" sz="1400" kern="1200" dirty="0"/>
            <a:t>and acceptable – associated with having </a:t>
          </a:r>
          <a:r>
            <a:rPr lang="en-GB" sz="1400" kern="1200" dirty="0">
              <a:solidFill>
                <a:schemeClr val="accent2"/>
              </a:solidFill>
            </a:rPr>
            <a:t>fun</a:t>
          </a:r>
          <a:r>
            <a:rPr lang="en-GB" sz="1400" kern="1200" dirty="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(North Inner City Drug and Alcohol Task Force, 2015)</a:t>
          </a:r>
          <a:endParaRPr lang="en-US" sz="1400" kern="1200" dirty="0"/>
        </a:p>
      </dsp:txBody>
      <dsp:txXfrm>
        <a:off x="3129147" y="852208"/>
        <a:ext cx="2228478" cy="1383658"/>
      </dsp:txXfrm>
    </dsp:sp>
    <dsp:sp modelId="{621C6D5F-6B50-4E90-AC5B-35A02167D8E7}">
      <dsp:nvSpPr>
        <dsp:cNvPr id="0" name=""/>
        <dsp:cNvSpPr/>
      </dsp:nvSpPr>
      <dsp:spPr>
        <a:xfrm>
          <a:off x="5657849" y="564844"/>
          <a:ext cx="2314574" cy="1469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08B4DA-084F-411C-9FD8-EA853CB70B4B}">
      <dsp:nvSpPr>
        <dsp:cNvPr id="0" name=""/>
        <dsp:cNvSpPr/>
      </dsp:nvSpPr>
      <dsp:spPr>
        <a:xfrm>
          <a:off x="5915024" y="809160"/>
          <a:ext cx="2314574" cy="1469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accent2"/>
              </a:solidFill>
            </a:rPr>
            <a:t>1-in-5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15-year-olds: </a:t>
          </a:r>
          <a:r>
            <a:rPr lang="en-GB" sz="1400" kern="1200" dirty="0">
              <a:solidFill>
                <a:schemeClr val="accent2"/>
              </a:solidFill>
            </a:rPr>
            <a:t>‘easy’ </a:t>
          </a:r>
          <a:r>
            <a:rPr lang="en-GB" sz="1400" kern="1200" dirty="0"/>
            <a:t>to buy alcohol where they live and go to school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(HBSC, 2020)</a:t>
          </a:r>
          <a:endParaRPr lang="en-US" sz="1400" kern="1200" dirty="0"/>
        </a:p>
      </dsp:txBody>
      <dsp:txXfrm>
        <a:off x="5958072" y="852208"/>
        <a:ext cx="2228478" cy="13836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B031B-0927-4BB4-BB7E-F065F1A3D9B0}">
      <dsp:nvSpPr>
        <dsp:cNvPr id="0" name=""/>
        <dsp:cNvSpPr/>
      </dsp:nvSpPr>
      <dsp:spPr>
        <a:xfrm>
          <a:off x="0" y="0"/>
          <a:ext cx="4614936" cy="625198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2020 Six Nations Championship – </a:t>
          </a:r>
          <a:r>
            <a:rPr lang="en-GB" sz="1200" kern="1200" dirty="0">
              <a:solidFill>
                <a:schemeClr val="tx1"/>
              </a:solidFill>
            </a:rPr>
            <a:t>alcohol reference every 15-16 seconds</a:t>
          </a:r>
          <a:r>
            <a:rPr lang="en-GB" sz="1200" kern="1200" dirty="0"/>
            <a:t> </a:t>
          </a:r>
          <a:r>
            <a:rPr lang="en-GB" sz="1050" kern="1200" dirty="0"/>
            <a:t>(Purves &amp; Critchlow, 2021)</a:t>
          </a:r>
          <a:endParaRPr lang="en-US" sz="1200" kern="1200" dirty="0"/>
        </a:p>
      </dsp:txBody>
      <dsp:txXfrm>
        <a:off x="18311" y="18311"/>
        <a:ext cx="3887470" cy="588576"/>
      </dsp:txXfrm>
    </dsp:sp>
    <dsp:sp modelId="{A4E6E0FA-83C3-4362-8441-B4F7A2AA8D21}">
      <dsp:nvSpPr>
        <dsp:cNvPr id="0" name=""/>
        <dsp:cNvSpPr/>
      </dsp:nvSpPr>
      <dsp:spPr>
        <a:xfrm>
          <a:off x="386500" y="738870"/>
          <a:ext cx="4614936" cy="625198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98% of #alcohol videos on </a:t>
          </a:r>
          <a:r>
            <a:rPr lang="en-GB" sz="1200" kern="1200" dirty="0">
              <a:solidFill>
                <a:schemeClr val="tx1"/>
              </a:solidFill>
            </a:rPr>
            <a:t>TikTok</a:t>
          </a:r>
          <a:r>
            <a:rPr lang="en-GB" sz="1200" kern="1200" dirty="0"/>
            <a:t> portrayed alcohol in positive light </a:t>
          </a:r>
          <a:r>
            <a:rPr lang="en-GB" sz="1050" kern="1200" dirty="0"/>
            <a:t>(Jernigan &amp; Ross, 2020) </a:t>
          </a:r>
          <a:endParaRPr lang="en-US" sz="1200" kern="1200" dirty="0"/>
        </a:p>
      </dsp:txBody>
      <dsp:txXfrm>
        <a:off x="404811" y="757181"/>
        <a:ext cx="3785434" cy="588576"/>
      </dsp:txXfrm>
    </dsp:sp>
    <dsp:sp modelId="{A20528FA-1601-4340-9AFB-C4482F4D8020}">
      <dsp:nvSpPr>
        <dsp:cNvPr id="0" name=""/>
        <dsp:cNvSpPr/>
      </dsp:nvSpPr>
      <dsp:spPr>
        <a:xfrm>
          <a:off x="767233" y="1477741"/>
          <a:ext cx="4614936" cy="625198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61% of schoolchildren </a:t>
          </a:r>
          <a:r>
            <a:rPr lang="en-GB" sz="1200" kern="1200" dirty="0">
              <a:solidFill>
                <a:schemeClr val="tx1"/>
              </a:solidFill>
            </a:rPr>
            <a:t>own alcohol-branded merchandise</a:t>
          </a:r>
          <a:r>
            <a:rPr lang="en-GB" sz="1100" kern="1200" dirty="0"/>
            <a:t> </a:t>
          </a:r>
          <a:r>
            <a:rPr lang="en-GB" sz="1050" kern="1200" dirty="0"/>
            <a:t>(Fox et al, 2015)</a:t>
          </a:r>
          <a:endParaRPr lang="en-US" sz="1200" kern="1200" dirty="0"/>
        </a:p>
      </dsp:txBody>
      <dsp:txXfrm>
        <a:off x="785544" y="1496052"/>
        <a:ext cx="3791203" cy="588576"/>
      </dsp:txXfrm>
    </dsp:sp>
    <dsp:sp modelId="{F2F8BDBF-2ED7-43FF-AAA1-8F36414C8A3E}">
      <dsp:nvSpPr>
        <dsp:cNvPr id="0" name=""/>
        <dsp:cNvSpPr/>
      </dsp:nvSpPr>
      <dsp:spPr>
        <a:xfrm>
          <a:off x="1153734" y="2216612"/>
          <a:ext cx="4614936" cy="625198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chemeClr val="tx1"/>
              </a:solidFill>
            </a:rPr>
            <a:t>58%</a:t>
          </a:r>
          <a:r>
            <a:rPr lang="en-GB" sz="1200" kern="1200" dirty="0"/>
            <a:t> of 18-24-year-olds support banning alcohol advertising on TV before 9pm </a:t>
          </a:r>
          <a:r>
            <a:rPr lang="en-GB" sz="1100" kern="1200" dirty="0"/>
            <a:t>(Alcohol Action Ireland, 2021)</a:t>
          </a:r>
          <a:endParaRPr lang="en-US" sz="1200" kern="1200" dirty="0"/>
        </a:p>
      </dsp:txBody>
      <dsp:txXfrm>
        <a:off x="1172045" y="2234923"/>
        <a:ext cx="3785434" cy="588576"/>
      </dsp:txXfrm>
    </dsp:sp>
    <dsp:sp modelId="{8F290299-7D4C-4394-989E-1480C3D9EC78}">
      <dsp:nvSpPr>
        <dsp:cNvPr id="0" name=""/>
        <dsp:cNvSpPr/>
      </dsp:nvSpPr>
      <dsp:spPr>
        <a:xfrm>
          <a:off x="4208557" y="478845"/>
          <a:ext cx="406378" cy="406378"/>
        </a:xfrm>
        <a:prstGeom prst="downArrow">
          <a:avLst>
            <a:gd name="adj1" fmla="val 55000"/>
            <a:gd name="adj2" fmla="val 45000"/>
          </a:avLst>
        </a:prstGeom>
        <a:solidFill>
          <a:schemeClr val="tx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299992" y="478845"/>
        <a:ext cx="223508" cy="305799"/>
      </dsp:txXfrm>
    </dsp:sp>
    <dsp:sp modelId="{5B1C8B62-C530-4857-8072-5575D5C8D136}">
      <dsp:nvSpPr>
        <dsp:cNvPr id="0" name=""/>
        <dsp:cNvSpPr/>
      </dsp:nvSpPr>
      <dsp:spPr>
        <a:xfrm>
          <a:off x="4595058" y="1217716"/>
          <a:ext cx="406378" cy="406378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686493" y="1217716"/>
        <a:ext cx="223508" cy="305799"/>
      </dsp:txXfrm>
    </dsp:sp>
    <dsp:sp modelId="{2FFA186E-3764-4C02-AF0E-86F99A6D023B}">
      <dsp:nvSpPr>
        <dsp:cNvPr id="0" name=""/>
        <dsp:cNvSpPr/>
      </dsp:nvSpPr>
      <dsp:spPr>
        <a:xfrm>
          <a:off x="4975791" y="1956586"/>
          <a:ext cx="406378" cy="406378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067226" y="1956586"/>
        <a:ext cx="223508" cy="305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9057B-C982-B242-9FB2-80E6CCE55B04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E48A9-E882-924C-9034-480D74388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1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50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69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35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72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decline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F6F32-D58E-440E-ADBA-3A249D0632C5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0945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F6F32-D58E-440E-ADBA-3A249D0632C5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919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43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50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Parental provision of alcohol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Parental alcohol 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56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84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6B329-312E-E539-F1EE-B6087B9E3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935645"/>
            <a:ext cx="4681559" cy="17907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3500"/>
              </a:lnSpc>
              <a:defRPr sz="37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80678-F842-8B3E-40A5-79272CEA5E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2808000"/>
            <a:ext cx="4681559" cy="72338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9093184-FDCB-29D1-7C40-9CA3A8B5AC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000" y="3908425"/>
            <a:ext cx="4643438" cy="76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lnSpc>
                <a:spcPts val="17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ts val="17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ts val="17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ts val="17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Authors</a:t>
            </a:r>
          </a:p>
        </p:txBody>
      </p:sp>
    </p:spTree>
    <p:extLst>
      <p:ext uri="{BB962C8B-B14F-4D97-AF65-F5344CB8AC3E}">
        <p14:creationId xmlns:p14="http://schemas.microsoft.com/office/powerpoint/2010/main" val="123132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A09F-F389-2EE2-2285-DB89C42CF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899"/>
            <a:ext cx="2949575" cy="1476935"/>
          </a:xfrm>
          <a:prstGeom prst="rect">
            <a:avLst/>
          </a:prstGeom>
        </p:spPr>
        <p:txBody>
          <a:bodyPr anchor="t"/>
          <a:lstStyle>
            <a:lvl1pPr>
              <a:lnSpc>
                <a:spcPts val="3400"/>
              </a:lnSpc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5684D-9816-325A-F8DC-5D5FA7252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08094"/>
            <a:ext cx="2949575" cy="21943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937F1CD-355F-03FA-702B-80C4F17A06C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863788" y="342900"/>
            <a:ext cx="4823014" cy="385953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lnSpc>
                <a:spcPts val="2000"/>
              </a:lnSpc>
              <a:spcAft>
                <a:spcPts val="200"/>
              </a:spcAft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797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08B33-21E7-A6C4-D531-FF5357BBB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17712"/>
          </a:xfrm>
          <a:prstGeom prst="rect">
            <a:avLst/>
          </a:prstGeom>
        </p:spPr>
        <p:txBody>
          <a:bodyPr anchor="t"/>
          <a:lstStyle>
            <a:lvl1pPr>
              <a:lnSpc>
                <a:spcPts val="3700"/>
              </a:lnSpc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62197F-78BD-1899-72EC-8120E89535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57650" y="1367999"/>
            <a:ext cx="4629150" cy="2845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D59AD5-65BB-8273-E523-EC982550F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368000"/>
            <a:ext cx="3352800" cy="28454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226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E8E96B1-5031-4BB4-896C-1522B44253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555812"/>
            <a:ext cx="4766682" cy="358588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500"/>
              </a:lnSpc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section divider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737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head &amp; 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1C93-7A75-8C0B-4557-8949D4BE2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22800"/>
          </a:xfrm>
          <a:prstGeom prst="rect">
            <a:avLst/>
          </a:prstGeom>
        </p:spPr>
        <p:txBody>
          <a:bodyPr anchor="t"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6666795-EB93-3082-5004-9E0B9C5845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68000"/>
            <a:ext cx="8229599" cy="4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sub heading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B8E6BC-CD4C-DB3F-3FE6-E118A9E2C7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849746"/>
            <a:ext cx="8229599" cy="23457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7916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C9A4-0CA8-88D7-AEA4-FBE35B345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8247529" cy="627529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9DD28-4173-A4F5-0F17-44433D063A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368000"/>
            <a:ext cx="3962401" cy="2827056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lnSpc>
                <a:spcPts val="2000"/>
              </a:lnSpc>
              <a:spcAft>
                <a:spcPts val="200"/>
              </a:spcAft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51996-1484-FBAB-2BA3-1BE457601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68000"/>
            <a:ext cx="4038602" cy="283443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lnSpc>
                <a:spcPts val="2000"/>
              </a:lnSpc>
              <a:spcAft>
                <a:spcPts val="200"/>
              </a:spcAft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660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3D97-1BE7-0AA9-47FF-CE346EB8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1"/>
            <a:ext cx="8265459" cy="619126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67004-9E99-2360-7F01-71850198B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60475"/>
            <a:ext cx="3962399" cy="619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F5D61F-120A-BA17-BF80-D12666B15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97037" y="1260475"/>
            <a:ext cx="4002086" cy="619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C411A1-F9B8-753E-F433-1CFF435547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7198" y="1995530"/>
            <a:ext cx="3962401" cy="224477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92B4C8-C167-5F0C-C50B-D34E45439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95530"/>
            <a:ext cx="4038602" cy="224477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8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D98BC-5B97-1018-97F4-F41D80637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8220075" cy="993775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64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C57E0C8-F716-14CB-F403-50AA30D6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182838" cy="486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DA150CB1-B5D6-7424-1DB8-BBB77CF1DBA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57200" y="1525748"/>
            <a:ext cx="8182838" cy="2321719"/>
          </a:xfrm>
          <a:prstGeom prst="rect">
            <a:avLst/>
          </a:prstGeom>
        </p:spPr>
        <p:txBody>
          <a:bodyPr lIns="90000">
            <a:normAutofit/>
          </a:bodyPr>
          <a:lstStyle>
            <a:lvl1pPr>
              <a:buNone/>
              <a:defRPr sz="2000"/>
            </a:lvl1pPr>
          </a:lstStyle>
          <a:p>
            <a:endParaRPr lang="en-IE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F8537BF-C27B-4E90-F560-ECC0BCFCDE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955748"/>
            <a:ext cx="8182838" cy="21550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200" i="1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  <a:lvl2pPr>
              <a:defRPr>
                <a:solidFill>
                  <a:srgbClr val="5D5F66"/>
                </a:solidFill>
              </a:defRPr>
            </a:lvl2pPr>
            <a:lvl3pPr>
              <a:defRPr>
                <a:solidFill>
                  <a:srgbClr val="5D5F66"/>
                </a:solidFill>
              </a:defRPr>
            </a:lvl3pPr>
            <a:lvl4pPr>
              <a:defRPr>
                <a:solidFill>
                  <a:srgbClr val="5D5F66"/>
                </a:solidFill>
              </a:defRPr>
            </a:lvl4pPr>
            <a:lvl5pPr>
              <a:defRPr>
                <a:solidFill>
                  <a:srgbClr val="5D5F66"/>
                </a:solidFill>
              </a:defRPr>
            </a:lvl5pPr>
          </a:lstStyle>
          <a:p>
            <a:pPr lvl="0"/>
            <a:r>
              <a:rPr lang="en-US" dirty="0"/>
              <a:t>Click to edit Master table/diagram credit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EE1A3B-05D6-34D4-17B9-18A568BA56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57275"/>
            <a:ext cx="8183563" cy="419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GB" dirty="0"/>
              <a:t>Click to edit table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555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04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A09F-F389-2EE2-2285-DB89C42CF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899"/>
            <a:ext cx="2949575" cy="1476935"/>
          </a:xfrm>
          <a:prstGeom prst="rect">
            <a:avLst/>
          </a:prstGeom>
        </p:spPr>
        <p:txBody>
          <a:bodyPr anchor="t"/>
          <a:lstStyle>
            <a:lvl1pPr>
              <a:lnSpc>
                <a:spcPts val="3400"/>
              </a:lnSpc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5684D-9816-325A-F8DC-5D5FA7252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08094"/>
            <a:ext cx="2949575" cy="21943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937F1CD-355F-03FA-702B-80C4F17A06C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863788" y="342900"/>
            <a:ext cx="4823014" cy="385953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lnSpc>
                <a:spcPts val="2000"/>
              </a:lnSpc>
              <a:spcAft>
                <a:spcPts val="200"/>
              </a:spcAft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235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BD776-0B35-BAE4-C69F-E445E88203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555812"/>
            <a:ext cx="4766682" cy="358588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500"/>
              </a:lnSpc>
              <a:defRPr sz="37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section divider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87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08B33-21E7-A6C4-D531-FF5357BBB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17712"/>
          </a:xfrm>
          <a:prstGeom prst="rect">
            <a:avLst/>
          </a:prstGeom>
        </p:spPr>
        <p:txBody>
          <a:bodyPr anchor="t"/>
          <a:lstStyle>
            <a:lvl1pPr>
              <a:lnSpc>
                <a:spcPts val="3700"/>
              </a:lnSpc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62197F-78BD-1899-72EC-8120E89535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57650" y="1367999"/>
            <a:ext cx="4629150" cy="2845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D59AD5-65BB-8273-E523-EC982550F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368000"/>
            <a:ext cx="3352800" cy="28454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238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&amp; Body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1C93-7A75-8C0B-4557-8949D4BE2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22800"/>
          </a:xfrm>
          <a:prstGeom prst="rect">
            <a:avLst/>
          </a:prstGeom>
        </p:spPr>
        <p:txBody>
          <a:bodyPr anchor="t"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6666795-EB93-3082-5004-9E0B9C5845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68000"/>
            <a:ext cx="8229599" cy="4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sub heading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B8E6BC-CD4C-DB3F-3FE6-E118A9E2C7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849746"/>
            <a:ext cx="8229599" cy="90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786D9D-4E0F-0388-2BA8-32FD037F0D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2811037"/>
            <a:ext cx="8229599" cy="4050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sub heading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D4CC97D-41A4-292C-81EE-517249706B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199" y="3290895"/>
            <a:ext cx="8229599" cy="90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8048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&amp; 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1C93-7A75-8C0B-4557-8949D4BE2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22800"/>
          </a:xfrm>
          <a:prstGeom prst="rect">
            <a:avLst/>
          </a:prstGeom>
        </p:spPr>
        <p:txBody>
          <a:bodyPr anchor="t"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6666795-EB93-3082-5004-9E0B9C5845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68000"/>
            <a:ext cx="8229599" cy="4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sub heading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B8E6BC-CD4C-DB3F-3FE6-E118A9E2C7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849746"/>
            <a:ext cx="8229599" cy="23457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9562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and 1 Column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1C93-7A75-8C0B-4557-8949D4BE2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3388"/>
          </a:xfrm>
          <a:prstGeom prst="rect">
            <a:avLst/>
          </a:prstGeom>
        </p:spPr>
        <p:txBody>
          <a:bodyPr anchor="t"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4592F-E478-0562-52BA-E27F8D8056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1368000"/>
            <a:ext cx="8229600" cy="28418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– 1 column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7640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E74CD-0D61-1C0D-51DC-4796AD200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8220635" cy="67235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B80A8-B7FB-C374-C18B-8367DCA2B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68000"/>
            <a:ext cx="8220635" cy="282546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lnSpc>
                <a:spcPts val="2000"/>
              </a:lnSpc>
              <a:spcAft>
                <a:spcPts val="200"/>
              </a:spcAft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98879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C9A4-0CA8-88D7-AEA4-FBE35B345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8247529" cy="627529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9DD28-4173-A4F5-0F17-44433D063A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368000"/>
            <a:ext cx="3962401" cy="2827056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lnSpc>
                <a:spcPts val="2000"/>
              </a:lnSpc>
              <a:spcAft>
                <a:spcPts val="200"/>
              </a:spcAft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51996-1484-FBAB-2BA3-1BE457601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68000"/>
            <a:ext cx="4038602" cy="283443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lnSpc>
                <a:spcPts val="2000"/>
              </a:lnSpc>
              <a:spcAft>
                <a:spcPts val="200"/>
              </a:spcAft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930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3D97-1BE7-0AA9-47FF-CE346EB8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1"/>
            <a:ext cx="8265459" cy="619126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67004-9E99-2360-7F01-71850198B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60475"/>
            <a:ext cx="3962399" cy="619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F5D61F-120A-BA17-BF80-D12666B15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97037" y="1260475"/>
            <a:ext cx="4002086" cy="619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C411A1-F9B8-753E-F433-1CFF435547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7198" y="1995530"/>
            <a:ext cx="3962401" cy="224477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92B4C8-C167-5F0C-C50B-D34E45439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95530"/>
            <a:ext cx="4038602" cy="224477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4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D98BC-5B97-1018-97F4-F41D80637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8220075" cy="993775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47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C57E0C8-F716-14CB-F403-50AA30D6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182838" cy="486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DA150CB1-B5D6-7424-1DB8-BBB77CF1DBA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57200" y="1525748"/>
            <a:ext cx="8182838" cy="2321719"/>
          </a:xfrm>
          <a:prstGeom prst="rect">
            <a:avLst/>
          </a:prstGeom>
        </p:spPr>
        <p:txBody>
          <a:bodyPr lIns="90000">
            <a:normAutofit/>
          </a:bodyPr>
          <a:lstStyle>
            <a:lvl1pPr>
              <a:buNone/>
              <a:defRPr sz="2000"/>
            </a:lvl1pPr>
          </a:lstStyle>
          <a:p>
            <a:endParaRPr lang="en-IE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F8537BF-C27B-4E90-F560-ECC0BCFCDE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955748"/>
            <a:ext cx="8182838" cy="21550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200" i="1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  <a:lvl2pPr>
              <a:defRPr>
                <a:solidFill>
                  <a:srgbClr val="5D5F66"/>
                </a:solidFill>
              </a:defRPr>
            </a:lvl2pPr>
            <a:lvl3pPr>
              <a:defRPr>
                <a:solidFill>
                  <a:srgbClr val="5D5F66"/>
                </a:solidFill>
              </a:defRPr>
            </a:lvl3pPr>
            <a:lvl4pPr>
              <a:defRPr>
                <a:solidFill>
                  <a:srgbClr val="5D5F66"/>
                </a:solidFill>
              </a:defRPr>
            </a:lvl4pPr>
            <a:lvl5pPr>
              <a:defRPr>
                <a:solidFill>
                  <a:srgbClr val="5D5F66"/>
                </a:solidFill>
              </a:defRPr>
            </a:lvl5pPr>
          </a:lstStyle>
          <a:p>
            <a:pPr lvl="0"/>
            <a:r>
              <a:rPr lang="en-US" dirty="0"/>
              <a:t>Click to edit Master table/diagram credit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EE1A3B-05D6-34D4-17B9-18A568BA56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57275"/>
            <a:ext cx="8183563" cy="419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GB" dirty="0"/>
              <a:t>Click to edit table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9370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83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head &amp; 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1C93-7A75-8C0B-4557-8949D4BE2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22800"/>
          </a:xfrm>
          <a:prstGeom prst="rect">
            <a:avLst/>
          </a:prstGeom>
        </p:spPr>
        <p:txBody>
          <a:bodyPr anchor="t"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6666795-EB93-3082-5004-9E0B9C5845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68000"/>
            <a:ext cx="8229599" cy="4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sub heading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B8E6BC-CD4C-DB3F-3FE6-E118A9E2C7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849746"/>
            <a:ext cx="8229599" cy="23457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024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A09F-F389-2EE2-2285-DB89C42CF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899"/>
            <a:ext cx="2949575" cy="1476935"/>
          </a:xfrm>
          <a:prstGeom prst="rect">
            <a:avLst/>
          </a:prstGeom>
        </p:spPr>
        <p:txBody>
          <a:bodyPr anchor="t"/>
          <a:lstStyle>
            <a:lvl1pPr>
              <a:lnSpc>
                <a:spcPts val="3400"/>
              </a:lnSpc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5684D-9816-325A-F8DC-5D5FA7252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08094"/>
            <a:ext cx="2949575" cy="21943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937F1CD-355F-03FA-702B-80C4F17A06C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863788" y="342900"/>
            <a:ext cx="4823014" cy="385953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lnSpc>
                <a:spcPts val="2000"/>
              </a:lnSpc>
              <a:spcAft>
                <a:spcPts val="200"/>
              </a:spcAft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85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08B33-21E7-A6C4-D531-FF5357BBB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17712"/>
          </a:xfrm>
          <a:prstGeom prst="rect">
            <a:avLst/>
          </a:prstGeom>
        </p:spPr>
        <p:txBody>
          <a:bodyPr anchor="t"/>
          <a:lstStyle>
            <a:lvl1pPr>
              <a:lnSpc>
                <a:spcPts val="3700"/>
              </a:lnSpc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62197F-78BD-1899-72EC-8120E89535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57650" y="1367999"/>
            <a:ext cx="4629150" cy="2845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D59AD5-65BB-8273-E523-EC982550F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368000"/>
            <a:ext cx="3352800" cy="28454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7615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E8E96B1-5031-4BB4-896C-1522B44253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555812"/>
            <a:ext cx="4766682" cy="358588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500"/>
              </a:lnSpc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section divider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212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9566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CE22D-1A14-24F1-80D7-3A6B548508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155180"/>
            <a:ext cx="6858000" cy="17907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012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1731061-683F-47EA-28F6-DCC17FEC234D}"/>
              </a:ext>
            </a:extLst>
          </p:cNvPr>
          <p:cNvGrpSpPr/>
          <p:nvPr userDrawn="1"/>
        </p:nvGrpSpPr>
        <p:grpSpPr>
          <a:xfrm>
            <a:off x="3750365" y="395633"/>
            <a:ext cx="1628085" cy="2874617"/>
            <a:chOff x="3750365" y="395633"/>
            <a:chExt cx="1628085" cy="28746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29DB97-214B-0BAB-65E4-4C301E6BE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5550" y="1873250"/>
              <a:ext cx="1612900" cy="1397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E903F8-8059-D215-3E05-2AE260020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0365" y="395633"/>
              <a:ext cx="1612900" cy="13970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AFEB97-4547-51A6-4026-4C44E4E2EE42}"/>
              </a:ext>
            </a:extLst>
          </p:cNvPr>
          <p:cNvGrpSpPr/>
          <p:nvPr userDrawn="1"/>
        </p:nvGrpSpPr>
        <p:grpSpPr>
          <a:xfrm>
            <a:off x="5051011" y="1134442"/>
            <a:ext cx="1612900" cy="2881795"/>
            <a:chOff x="5051011" y="1134442"/>
            <a:chExt cx="1612900" cy="28817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9FBA5E-4E89-78CB-70F8-B72217C43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1011" y="1134442"/>
              <a:ext cx="1612900" cy="1397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623DEF-A517-3D8C-A6F0-ECA5C18EC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1011" y="2619237"/>
              <a:ext cx="1612900" cy="13970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1DEAC4-3EE0-A7D2-FC8D-8B9F38273F21}"/>
              </a:ext>
            </a:extLst>
          </p:cNvPr>
          <p:cNvGrpSpPr/>
          <p:nvPr userDrawn="1"/>
        </p:nvGrpSpPr>
        <p:grpSpPr>
          <a:xfrm>
            <a:off x="6331778" y="395633"/>
            <a:ext cx="2191303" cy="2874617"/>
            <a:chOff x="6331778" y="395633"/>
            <a:chExt cx="2191303" cy="287461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258BA7C-CFA9-C113-2636-3A280EB99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1778" y="1873250"/>
              <a:ext cx="1612900" cy="1397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B3976A-03D3-2B38-EDD8-1989BFD9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1778" y="395633"/>
              <a:ext cx="1612900" cy="1397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7A84BB3-B31C-1B81-A60D-F5732695C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8681" y="1432892"/>
              <a:ext cx="914400" cy="8001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51B55F-940C-6147-AA5B-8BEDD6D746CB}"/>
              </a:ext>
            </a:extLst>
          </p:cNvPr>
          <p:cNvGrpSpPr/>
          <p:nvPr userDrawn="1"/>
        </p:nvGrpSpPr>
        <p:grpSpPr>
          <a:xfrm>
            <a:off x="602973" y="388455"/>
            <a:ext cx="2191303" cy="2888974"/>
            <a:chOff x="602973" y="388455"/>
            <a:chExt cx="2191303" cy="288897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18B0900-E8BE-36C1-C1FF-DD1EAC80E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1376" y="1880429"/>
              <a:ext cx="1612900" cy="1397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F681E2-5C3F-B874-8CF7-15AFDF653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81376" y="388455"/>
              <a:ext cx="1612900" cy="1397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4D4249-90B8-9738-825F-1625EC4EB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2973" y="1434273"/>
              <a:ext cx="914400" cy="8001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91E6B9-9E02-83E4-9A85-9AF2C90DDE70}"/>
              </a:ext>
            </a:extLst>
          </p:cNvPr>
          <p:cNvGrpSpPr/>
          <p:nvPr userDrawn="1"/>
        </p:nvGrpSpPr>
        <p:grpSpPr>
          <a:xfrm>
            <a:off x="1793461" y="487847"/>
            <a:ext cx="2299529" cy="3588577"/>
            <a:chOff x="1793461" y="487847"/>
            <a:chExt cx="2299529" cy="35885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1AFDE97-00E3-95C9-A797-B7DE24CA6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60211" y="1134442"/>
              <a:ext cx="1612900" cy="1397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0064F06-CD90-C1A4-A2EC-C5DBFF3FE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80090" y="2619237"/>
              <a:ext cx="1612900" cy="1397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2C1F2EC-3381-C023-38D7-BA07499A1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93461" y="3365224"/>
              <a:ext cx="812800" cy="7112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879AEB1-7799-D9B8-2661-9C643F926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724979" y="487847"/>
              <a:ext cx="647700" cy="55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39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5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0917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E8E96B1-5031-4BB4-896C-1522B44253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555812"/>
            <a:ext cx="4766682" cy="358588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500"/>
              </a:lnSpc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section divider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2385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head &amp; 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1C93-7A75-8C0B-4557-8949D4BE2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22800"/>
          </a:xfrm>
          <a:prstGeom prst="rect">
            <a:avLst/>
          </a:prstGeom>
        </p:spPr>
        <p:txBody>
          <a:bodyPr anchor="t"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6666795-EB93-3082-5004-9E0B9C5845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68000"/>
            <a:ext cx="8229599" cy="4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sub heading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B8E6BC-CD4C-DB3F-3FE6-E118A9E2C7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849746"/>
            <a:ext cx="8229599" cy="23457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4720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E74CD-0D61-1C0D-51DC-4796AD200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8220635" cy="67235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B80A8-B7FB-C374-C18B-8367DCA2B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68000"/>
            <a:ext cx="8220635" cy="282546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lnSpc>
                <a:spcPts val="2000"/>
              </a:lnSpc>
              <a:spcAft>
                <a:spcPts val="200"/>
              </a:spcAft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39801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471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305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3D97-1BE7-0AA9-47FF-CE346EB8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1"/>
            <a:ext cx="8265459" cy="619126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67004-9E99-2360-7F01-71850198B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60475"/>
            <a:ext cx="3962399" cy="619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F5D61F-120A-BA17-BF80-D12666B15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97037" y="1260475"/>
            <a:ext cx="4002086" cy="619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C411A1-F9B8-753E-F433-1CFF435547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7198" y="1995530"/>
            <a:ext cx="3962401" cy="224477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92B4C8-C167-5F0C-C50B-D34E45439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95530"/>
            <a:ext cx="4038602" cy="224477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30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72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C57E0C8-F716-14CB-F403-50AA30D6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182838" cy="486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DA150CB1-B5D6-7424-1DB8-BBB77CF1DBA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57200" y="1525748"/>
            <a:ext cx="8182838" cy="2321719"/>
          </a:xfrm>
          <a:prstGeom prst="rect">
            <a:avLst/>
          </a:prstGeom>
        </p:spPr>
        <p:txBody>
          <a:bodyPr lIns="90000">
            <a:normAutofit/>
          </a:bodyPr>
          <a:lstStyle>
            <a:lvl1pPr>
              <a:buNone/>
              <a:defRPr sz="2000"/>
            </a:lvl1pPr>
          </a:lstStyle>
          <a:p>
            <a:endParaRPr lang="en-IE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F8537BF-C27B-4E90-F560-ECC0BCFCDE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955748"/>
            <a:ext cx="8182838" cy="21550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200" i="1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  <a:lvl2pPr>
              <a:defRPr>
                <a:solidFill>
                  <a:srgbClr val="5D5F66"/>
                </a:solidFill>
              </a:defRPr>
            </a:lvl2pPr>
            <a:lvl3pPr>
              <a:defRPr>
                <a:solidFill>
                  <a:srgbClr val="5D5F66"/>
                </a:solidFill>
              </a:defRPr>
            </a:lvl3pPr>
            <a:lvl4pPr>
              <a:defRPr>
                <a:solidFill>
                  <a:srgbClr val="5D5F66"/>
                </a:solidFill>
              </a:defRPr>
            </a:lvl4pPr>
            <a:lvl5pPr>
              <a:defRPr>
                <a:solidFill>
                  <a:srgbClr val="5D5F66"/>
                </a:solidFill>
              </a:defRPr>
            </a:lvl5pPr>
          </a:lstStyle>
          <a:p>
            <a:pPr lvl="0"/>
            <a:r>
              <a:rPr lang="en-US" dirty="0"/>
              <a:t>Click to edit Master table/diagram credit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EE1A3B-05D6-34D4-17B9-18A568BA56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57275"/>
            <a:ext cx="8183563" cy="419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GB" dirty="0"/>
              <a:t>Click to edit table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757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1796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A09F-F389-2EE2-2285-DB89C42CF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899"/>
            <a:ext cx="2949575" cy="1476935"/>
          </a:xfrm>
          <a:prstGeom prst="rect">
            <a:avLst/>
          </a:prstGeom>
        </p:spPr>
        <p:txBody>
          <a:bodyPr anchor="t"/>
          <a:lstStyle>
            <a:lvl1pPr>
              <a:lnSpc>
                <a:spcPts val="3400"/>
              </a:lnSpc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5684D-9816-325A-F8DC-5D5FA7252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08094"/>
            <a:ext cx="2949575" cy="21943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937F1CD-355F-03FA-702B-80C4F17A06C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863788" y="342900"/>
            <a:ext cx="4823014" cy="385953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lnSpc>
                <a:spcPts val="2000"/>
              </a:lnSpc>
              <a:spcAft>
                <a:spcPts val="200"/>
              </a:spcAft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734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357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C9A4-0CA8-88D7-AEA4-FBE35B345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8247529" cy="627529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9DD28-4173-A4F5-0F17-44433D063A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368000"/>
            <a:ext cx="3962401" cy="2827056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lnSpc>
                <a:spcPts val="2000"/>
              </a:lnSpc>
              <a:spcAft>
                <a:spcPts val="200"/>
              </a:spcAft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51996-1484-FBAB-2BA3-1BE457601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68000"/>
            <a:ext cx="4038602" cy="283443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lnSpc>
                <a:spcPts val="2000"/>
              </a:lnSpc>
              <a:spcAft>
                <a:spcPts val="200"/>
              </a:spcAft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75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3D97-1BE7-0AA9-47FF-CE346EB8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1"/>
            <a:ext cx="8265459" cy="619126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67004-9E99-2360-7F01-71850198B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60475"/>
            <a:ext cx="3962399" cy="619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F5D61F-120A-BA17-BF80-D12666B15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97037" y="1260475"/>
            <a:ext cx="4002086" cy="619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C411A1-F9B8-753E-F433-1CFF435547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7198" y="1995530"/>
            <a:ext cx="3962401" cy="224477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92B4C8-C167-5F0C-C50B-D34E45439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95530"/>
            <a:ext cx="4038602" cy="224477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7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D98BC-5B97-1018-97F4-F41D80637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8220075" cy="993775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582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C57E0C8-F716-14CB-F403-50AA30D6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182838" cy="486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DA150CB1-B5D6-7424-1DB8-BBB77CF1DBA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57200" y="1525748"/>
            <a:ext cx="8182838" cy="2321719"/>
          </a:xfrm>
          <a:prstGeom prst="rect">
            <a:avLst/>
          </a:prstGeom>
        </p:spPr>
        <p:txBody>
          <a:bodyPr lIns="90000">
            <a:normAutofit/>
          </a:bodyPr>
          <a:lstStyle>
            <a:lvl1pPr>
              <a:buNone/>
              <a:defRPr sz="2000"/>
            </a:lvl1pPr>
          </a:lstStyle>
          <a:p>
            <a:endParaRPr lang="en-IE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F8537BF-C27B-4E90-F560-ECC0BCFCDE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955748"/>
            <a:ext cx="8182838" cy="21550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200" i="1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  <a:lvl2pPr>
              <a:defRPr>
                <a:solidFill>
                  <a:srgbClr val="5D5F66"/>
                </a:solidFill>
              </a:defRPr>
            </a:lvl2pPr>
            <a:lvl3pPr>
              <a:defRPr>
                <a:solidFill>
                  <a:srgbClr val="5D5F66"/>
                </a:solidFill>
              </a:defRPr>
            </a:lvl3pPr>
            <a:lvl4pPr>
              <a:defRPr>
                <a:solidFill>
                  <a:srgbClr val="5D5F66"/>
                </a:solidFill>
              </a:defRPr>
            </a:lvl4pPr>
            <a:lvl5pPr>
              <a:defRPr>
                <a:solidFill>
                  <a:srgbClr val="5D5F66"/>
                </a:solidFill>
              </a:defRPr>
            </a:lvl5pPr>
          </a:lstStyle>
          <a:p>
            <a:pPr lvl="0"/>
            <a:r>
              <a:rPr lang="en-US" dirty="0"/>
              <a:t>Click to edit Master table/diagram credit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EE1A3B-05D6-34D4-17B9-18A568BA56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57275"/>
            <a:ext cx="8183563" cy="419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GB" dirty="0"/>
              <a:t>Click to edit table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17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646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18" Type="http://schemas.openxmlformats.org/officeDocument/2006/relationships/image" Target="../media/image1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17" Type="http://schemas.openxmlformats.org/officeDocument/2006/relationships/image" Target="../media/image18.emf"/><Relationship Id="rId2" Type="http://schemas.openxmlformats.org/officeDocument/2006/relationships/theme" Target="../theme/theme6.xml"/><Relationship Id="rId16" Type="http://schemas.openxmlformats.org/officeDocument/2006/relationships/image" Target="../media/image17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5" Type="http://schemas.openxmlformats.org/officeDocument/2006/relationships/image" Target="../media/image1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emf"/><Relationship Id="rId14" Type="http://schemas.openxmlformats.org/officeDocument/2006/relationships/image" Target="../media/image15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18" Type="http://schemas.openxmlformats.org/officeDocument/2006/relationships/image" Target="../media/image1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17" Type="http://schemas.openxmlformats.org/officeDocument/2006/relationships/image" Target="../media/image18.emf"/><Relationship Id="rId2" Type="http://schemas.openxmlformats.org/officeDocument/2006/relationships/theme" Target="../theme/theme7.xml"/><Relationship Id="rId16" Type="http://schemas.openxmlformats.org/officeDocument/2006/relationships/image" Target="../media/image17.em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5" Type="http://schemas.openxmlformats.org/officeDocument/2006/relationships/image" Target="../media/image1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emf"/><Relationship Id="rId14" Type="http://schemas.openxmlformats.org/officeDocument/2006/relationships/image" Target="../media/image15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emf"/><Relationship Id="rId18" Type="http://schemas.openxmlformats.org/officeDocument/2006/relationships/image" Target="../media/image9.emf"/><Relationship Id="rId26" Type="http://schemas.openxmlformats.org/officeDocument/2006/relationships/image" Target="../media/image17.emf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12.emf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8.xml"/><Relationship Id="rId17" Type="http://schemas.openxmlformats.org/officeDocument/2006/relationships/image" Target="../media/image8.emf"/><Relationship Id="rId25" Type="http://schemas.openxmlformats.org/officeDocument/2006/relationships/image" Target="../media/image16.emf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7.emf"/><Relationship Id="rId20" Type="http://schemas.openxmlformats.org/officeDocument/2006/relationships/image" Target="../media/image11.emf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image" Target="../media/image15.emf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6.emf"/><Relationship Id="rId23" Type="http://schemas.openxmlformats.org/officeDocument/2006/relationships/image" Target="../media/image14.emf"/><Relationship Id="rId28" Type="http://schemas.openxmlformats.org/officeDocument/2006/relationships/image" Target="../media/image19.emf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0.emf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Relationship Id="rId22" Type="http://schemas.openxmlformats.org/officeDocument/2006/relationships/image" Target="../media/image13.emf"/><Relationship Id="rId27" Type="http://schemas.openxmlformats.org/officeDocument/2006/relationships/image" Target="../media/image1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98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65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24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14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6DB113-D2C1-0977-085E-A2E58DCC5C6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581900" y="4203700"/>
            <a:ext cx="15621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3F6235-7458-0196-51F6-D18CC7A64364}"/>
              </a:ext>
            </a:extLst>
          </p:cNvPr>
          <p:cNvSpPr txBox="1"/>
          <p:nvPr userDrawn="1"/>
        </p:nvSpPr>
        <p:spPr>
          <a:xfrm>
            <a:off x="8099612" y="4522375"/>
            <a:ext cx="815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hrb.ie</a:t>
            </a:r>
            <a:endParaRPr lang="en-US" sz="16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053B54-8B9C-C201-9107-12D442B46E73}"/>
              </a:ext>
            </a:extLst>
          </p:cNvPr>
          <p:cNvCxnSpPr>
            <a:cxnSpLocks/>
          </p:cNvCxnSpPr>
          <p:nvPr userDrawn="1"/>
        </p:nvCxnSpPr>
        <p:spPr>
          <a:xfrm>
            <a:off x="1498600" y="4446494"/>
            <a:ext cx="7188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ECA8100-4D9D-75C1-B646-747F4D268F1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9" y="4293111"/>
            <a:ext cx="12065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8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95" r:id="rId3"/>
    <p:sldLayoutId id="2147483694" r:id="rId4"/>
    <p:sldLayoutId id="2147483696" r:id="rId5"/>
    <p:sldLayoutId id="2147483697" r:id="rId6"/>
    <p:sldLayoutId id="2147483698" r:id="rId7"/>
    <p:sldLayoutId id="2147483702" r:id="rId8"/>
    <p:sldLayoutId id="2147483699" r:id="rId9"/>
    <p:sldLayoutId id="2147483700" r:id="rId10"/>
    <p:sldLayoutId id="2147483701" r:id="rId11"/>
    <p:sldLayoutId id="2147483713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72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1E1D06-4C1E-4F59-872F-A728E62DCD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1900" y="4203700"/>
            <a:ext cx="15621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E49807-23B0-D499-AE00-8CF4C40967BD}"/>
              </a:ext>
            </a:extLst>
          </p:cNvPr>
          <p:cNvSpPr txBox="1"/>
          <p:nvPr userDrawn="1"/>
        </p:nvSpPr>
        <p:spPr>
          <a:xfrm>
            <a:off x="8099612" y="4522375"/>
            <a:ext cx="815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hrb.ie</a:t>
            </a:r>
            <a:endParaRPr lang="en-US" sz="16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7ACDFA-ED0C-2D56-55CD-03F281B91205}"/>
              </a:ext>
            </a:extLst>
          </p:cNvPr>
          <p:cNvCxnSpPr>
            <a:cxnSpLocks/>
          </p:cNvCxnSpPr>
          <p:nvPr userDrawn="1"/>
        </p:nvCxnSpPr>
        <p:spPr>
          <a:xfrm>
            <a:off x="1498600" y="4446494"/>
            <a:ext cx="7188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93EA158-3AAA-8E3B-FDA6-3F115901C7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9" y="4293111"/>
            <a:ext cx="1206500" cy="533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8EF8EA7-35B8-8FF4-9B41-AFA3B4909708}"/>
              </a:ext>
            </a:extLst>
          </p:cNvPr>
          <p:cNvGrpSpPr/>
          <p:nvPr userDrawn="1"/>
        </p:nvGrpSpPr>
        <p:grpSpPr>
          <a:xfrm>
            <a:off x="3750365" y="395633"/>
            <a:ext cx="1628085" cy="2874617"/>
            <a:chOff x="3750365" y="395633"/>
            <a:chExt cx="1628085" cy="28746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1B9745-3714-0409-6971-E13B937F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5550" y="1873250"/>
              <a:ext cx="1612900" cy="1397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9B645B-BB6A-F742-E2C6-5381E4D74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0365" y="395633"/>
              <a:ext cx="1612900" cy="1397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B55A65-70E3-1FB4-15C4-4D0596183E8B}"/>
              </a:ext>
            </a:extLst>
          </p:cNvPr>
          <p:cNvGrpSpPr/>
          <p:nvPr userDrawn="1"/>
        </p:nvGrpSpPr>
        <p:grpSpPr>
          <a:xfrm>
            <a:off x="5051011" y="1134442"/>
            <a:ext cx="1612900" cy="2881795"/>
            <a:chOff x="5051011" y="1134442"/>
            <a:chExt cx="1612900" cy="28817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647005F-E949-87EF-1E1B-E11F9ADD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51011" y="1134442"/>
              <a:ext cx="1612900" cy="1397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567D69-2ED7-EAB7-443E-A244B1F79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51011" y="2619237"/>
              <a:ext cx="1612900" cy="1397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AC72EE-D265-802C-1621-9D6C8188B508}"/>
              </a:ext>
            </a:extLst>
          </p:cNvPr>
          <p:cNvGrpSpPr/>
          <p:nvPr userDrawn="1"/>
        </p:nvGrpSpPr>
        <p:grpSpPr>
          <a:xfrm>
            <a:off x="6331778" y="395633"/>
            <a:ext cx="2191303" cy="2874617"/>
            <a:chOff x="6331778" y="395633"/>
            <a:chExt cx="2191303" cy="287461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AE312FF-1506-D470-A825-C8F8D04DC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31778" y="1873250"/>
              <a:ext cx="1612900" cy="1397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789584-DF94-4996-279A-58B84CC0B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31778" y="395633"/>
              <a:ext cx="1612900" cy="1397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7B1224A-9C5B-B789-3899-6FA89693B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08681" y="1432892"/>
              <a:ext cx="914400" cy="8001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CA8BC0-CA67-3BDB-F24F-F2146CA14E18}"/>
              </a:ext>
            </a:extLst>
          </p:cNvPr>
          <p:cNvGrpSpPr/>
          <p:nvPr userDrawn="1"/>
        </p:nvGrpSpPr>
        <p:grpSpPr>
          <a:xfrm>
            <a:off x="602973" y="388455"/>
            <a:ext cx="2191303" cy="2888974"/>
            <a:chOff x="602973" y="388455"/>
            <a:chExt cx="2191303" cy="288897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5EAC23-0468-2BE1-A293-43601CB2E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1376" y="1880429"/>
              <a:ext cx="1612900" cy="1397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C2DE8AF-7D13-B808-EE01-31BB3574C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81376" y="388455"/>
              <a:ext cx="1612900" cy="1397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66DDEFA-E9EA-0327-4245-9BDF25645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2973" y="1434273"/>
              <a:ext cx="914400" cy="8001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16CE6F-60D1-6724-EC44-BB8225438E8C}"/>
              </a:ext>
            </a:extLst>
          </p:cNvPr>
          <p:cNvGrpSpPr/>
          <p:nvPr userDrawn="1"/>
        </p:nvGrpSpPr>
        <p:grpSpPr>
          <a:xfrm>
            <a:off x="1793461" y="487847"/>
            <a:ext cx="2299529" cy="3588577"/>
            <a:chOff x="1793461" y="487847"/>
            <a:chExt cx="2299529" cy="358857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91A4AB7-9F1F-520B-B83D-A5DB9E0C9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460211" y="1134442"/>
              <a:ext cx="1612900" cy="1397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7F0069C-9161-7B5A-D82B-5D3654D67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480090" y="2619237"/>
              <a:ext cx="1612900" cy="1397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216CD44-BEEF-423E-48DF-7195B181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93461" y="3365224"/>
              <a:ext cx="812800" cy="7112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7BAFBBE-C278-4CC9-1E0B-B6F6B8B44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24979" y="487847"/>
              <a:ext cx="647700" cy="55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239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69B1C5-3B1E-6670-25BA-0D050DC99B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1900" y="4203700"/>
            <a:ext cx="15621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23E3E-00A7-D535-711F-99567D251A17}"/>
              </a:ext>
            </a:extLst>
          </p:cNvPr>
          <p:cNvSpPr txBox="1"/>
          <p:nvPr userDrawn="1"/>
        </p:nvSpPr>
        <p:spPr>
          <a:xfrm>
            <a:off x="8099612" y="4522375"/>
            <a:ext cx="815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hrb.ie</a:t>
            </a:r>
            <a:endParaRPr lang="en-US" sz="16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A32CEA-8D64-66F9-8DFD-EC6EB97F86A2}"/>
              </a:ext>
            </a:extLst>
          </p:cNvPr>
          <p:cNvCxnSpPr>
            <a:cxnSpLocks/>
          </p:cNvCxnSpPr>
          <p:nvPr userDrawn="1"/>
        </p:nvCxnSpPr>
        <p:spPr>
          <a:xfrm>
            <a:off x="1498600" y="4446494"/>
            <a:ext cx="7188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D3A9AFA-389B-84CB-42DE-9A46BF7867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9" y="4293111"/>
            <a:ext cx="1206500" cy="533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3694275-9E3C-511A-C21C-94B348488970}"/>
              </a:ext>
            </a:extLst>
          </p:cNvPr>
          <p:cNvGrpSpPr/>
          <p:nvPr userDrawn="1"/>
        </p:nvGrpSpPr>
        <p:grpSpPr>
          <a:xfrm>
            <a:off x="3750365" y="395633"/>
            <a:ext cx="1628085" cy="2874617"/>
            <a:chOff x="3750365" y="395633"/>
            <a:chExt cx="1628085" cy="28746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8D138E-2852-0C7B-3778-37E7DC324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5550" y="1873250"/>
              <a:ext cx="1612900" cy="1397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23F9C4C-847E-C16E-8BCC-03113EE7F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0365" y="395633"/>
              <a:ext cx="1612900" cy="1397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62EAB8-41B2-A6E8-EB7B-5EF284C5DDB3}"/>
              </a:ext>
            </a:extLst>
          </p:cNvPr>
          <p:cNvGrpSpPr/>
          <p:nvPr userDrawn="1"/>
        </p:nvGrpSpPr>
        <p:grpSpPr>
          <a:xfrm>
            <a:off x="5051011" y="1134442"/>
            <a:ext cx="1612900" cy="2881795"/>
            <a:chOff x="5051011" y="1134442"/>
            <a:chExt cx="1612900" cy="28817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FEBE85E-6514-D142-8E2F-85B2956F5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51011" y="1134442"/>
              <a:ext cx="1612900" cy="1397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715E1B8-309A-BBD8-0C94-EA3FF072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51011" y="2619237"/>
              <a:ext cx="1612900" cy="1397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D0CBB7-7077-7EF0-8756-253E9F8A0906}"/>
              </a:ext>
            </a:extLst>
          </p:cNvPr>
          <p:cNvGrpSpPr/>
          <p:nvPr userDrawn="1"/>
        </p:nvGrpSpPr>
        <p:grpSpPr>
          <a:xfrm>
            <a:off x="6331778" y="395633"/>
            <a:ext cx="2191303" cy="2874617"/>
            <a:chOff x="6331778" y="395633"/>
            <a:chExt cx="2191303" cy="287461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32E996-DEBC-206A-E0AD-16E51F32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31778" y="1873250"/>
              <a:ext cx="1612900" cy="1397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296BC5A-B1F8-369E-2628-B169AA320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31778" y="395633"/>
              <a:ext cx="1612900" cy="1397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61F5814-1C30-21BD-C56A-9385C29E6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08681" y="1432892"/>
              <a:ext cx="914400" cy="8001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849DF58-0F42-1202-EB40-13A10963E614}"/>
              </a:ext>
            </a:extLst>
          </p:cNvPr>
          <p:cNvGrpSpPr/>
          <p:nvPr userDrawn="1"/>
        </p:nvGrpSpPr>
        <p:grpSpPr>
          <a:xfrm>
            <a:off x="602973" y="388455"/>
            <a:ext cx="2191303" cy="2888974"/>
            <a:chOff x="602973" y="388455"/>
            <a:chExt cx="2191303" cy="288897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9BE07BD-9850-6FEF-986B-4AEA2D9A6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1376" y="1880429"/>
              <a:ext cx="1612900" cy="1397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F2C415A-F950-C445-8481-32B78BFBD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81376" y="388455"/>
              <a:ext cx="1612900" cy="1397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B8E82CE-B1A5-0F23-EBC5-18ED50204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2973" y="1434273"/>
              <a:ext cx="914400" cy="8001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AEB1FC-8AF6-CF25-8AD0-7AEEA6C99FE2}"/>
              </a:ext>
            </a:extLst>
          </p:cNvPr>
          <p:cNvGrpSpPr/>
          <p:nvPr userDrawn="1"/>
        </p:nvGrpSpPr>
        <p:grpSpPr>
          <a:xfrm>
            <a:off x="1793461" y="487847"/>
            <a:ext cx="2299529" cy="3588577"/>
            <a:chOff x="1793461" y="487847"/>
            <a:chExt cx="2299529" cy="358857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C9A1103-BC37-9B62-FEE8-EB90E7569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460211" y="1134442"/>
              <a:ext cx="1612900" cy="1397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0ABCE93-4B85-3CE0-B25C-2EE686928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480090" y="2619237"/>
              <a:ext cx="1612900" cy="1397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A408BD-7E79-E724-1230-40B351F6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93461" y="3365224"/>
              <a:ext cx="812800" cy="7112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D2C3629-7DE9-956D-EAEA-9261F43C1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24979" y="487847"/>
              <a:ext cx="647700" cy="55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783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69B1C5-3B1E-6670-25BA-0D050DC99BC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581900" y="4203700"/>
            <a:ext cx="15621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23E3E-00A7-D535-711F-99567D251A17}"/>
              </a:ext>
            </a:extLst>
          </p:cNvPr>
          <p:cNvSpPr txBox="1"/>
          <p:nvPr userDrawn="1"/>
        </p:nvSpPr>
        <p:spPr>
          <a:xfrm>
            <a:off x="8099612" y="4522375"/>
            <a:ext cx="815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hrb.ie</a:t>
            </a:r>
            <a:endParaRPr lang="en-US" sz="16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A32CEA-8D64-66F9-8DFD-EC6EB97F86A2}"/>
              </a:ext>
            </a:extLst>
          </p:cNvPr>
          <p:cNvCxnSpPr>
            <a:cxnSpLocks/>
          </p:cNvCxnSpPr>
          <p:nvPr userDrawn="1"/>
        </p:nvCxnSpPr>
        <p:spPr>
          <a:xfrm>
            <a:off x="1498600" y="4446494"/>
            <a:ext cx="7188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D3A9AFA-389B-84CB-42DE-9A46BF7867F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9" y="4293111"/>
            <a:ext cx="1206500" cy="533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3694275-9E3C-511A-C21C-94B348488970}"/>
              </a:ext>
            </a:extLst>
          </p:cNvPr>
          <p:cNvGrpSpPr/>
          <p:nvPr userDrawn="1"/>
        </p:nvGrpSpPr>
        <p:grpSpPr>
          <a:xfrm>
            <a:off x="3750365" y="395633"/>
            <a:ext cx="1628085" cy="2874617"/>
            <a:chOff x="3750365" y="395633"/>
            <a:chExt cx="1628085" cy="28746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8D138E-2852-0C7B-3778-37E7DC324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65550" y="1873250"/>
              <a:ext cx="1612900" cy="1397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23F9C4C-847E-C16E-8BCC-03113EE7F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750365" y="395633"/>
              <a:ext cx="1612900" cy="1397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62EAB8-41B2-A6E8-EB7B-5EF284C5DDB3}"/>
              </a:ext>
            </a:extLst>
          </p:cNvPr>
          <p:cNvGrpSpPr/>
          <p:nvPr userDrawn="1"/>
        </p:nvGrpSpPr>
        <p:grpSpPr>
          <a:xfrm>
            <a:off x="5051011" y="1134442"/>
            <a:ext cx="1612900" cy="2881795"/>
            <a:chOff x="5051011" y="1134442"/>
            <a:chExt cx="1612900" cy="28817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FEBE85E-6514-D142-8E2F-85B2956F5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051011" y="1134442"/>
              <a:ext cx="1612900" cy="1397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715E1B8-309A-BBD8-0C94-EA3FF072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051011" y="2619237"/>
              <a:ext cx="1612900" cy="1397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D0CBB7-7077-7EF0-8756-253E9F8A0906}"/>
              </a:ext>
            </a:extLst>
          </p:cNvPr>
          <p:cNvGrpSpPr/>
          <p:nvPr userDrawn="1"/>
        </p:nvGrpSpPr>
        <p:grpSpPr>
          <a:xfrm>
            <a:off x="6331778" y="395633"/>
            <a:ext cx="2191303" cy="2874617"/>
            <a:chOff x="6331778" y="395633"/>
            <a:chExt cx="2191303" cy="287461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32E996-DEBC-206A-E0AD-16E51F32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331778" y="1873250"/>
              <a:ext cx="1612900" cy="1397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296BC5A-B1F8-369E-2628-B169AA320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331778" y="395633"/>
              <a:ext cx="1612900" cy="1397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61F5814-1C30-21BD-C56A-9385C29E6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608681" y="1432892"/>
              <a:ext cx="914400" cy="8001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849DF58-0F42-1202-EB40-13A10963E614}"/>
              </a:ext>
            </a:extLst>
          </p:cNvPr>
          <p:cNvGrpSpPr/>
          <p:nvPr userDrawn="1"/>
        </p:nvGrpSpPr>
        <p:grpSpPr>
          <a:xfrm>
            <a:off x="602973" y="388455"/>
            <a:ext cx="2191303" cy="2888974"/>
            <a:chOff x="602973" y="388455"/>
            <a:chExt cx="2191303" cy="288897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9BE07BD-9850-6FEF-986B-4AEA2D9A6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181376" y="1880429"/>
              <a:ext cx="1612900" cy="1397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F2C415A-F950-C445-8481-32B78BFBD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81376" y="388455"/>
              <a:ext cx="1612900" cy="1397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B8E82CE-B1A5-0F23-EBC5-18ED50204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02973" y="1434273"/>
              <a:ext cx="914400" cy="8001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AEB1FC-8AF6-CF25-8AD0-7AEEA6C99FE2}"/>
              </a:ext>
            </a:extLst>
          </p:cNvPr>
          <p:cNvGrpSpPr/>
          <p:nvPr userDrawn="1"/>
        </p:nvGrpSpPr>
        <p:grpSpPr>
          <a:xfrm>
            <a:off x="1793461" y="487847"/>
            <a:ext cx="2299529" cy="3588577"/>
            <a:chOff x="1793461" y="487847"/>
            <a:chExt cx="2299529" cy="358857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C9A1103-BC37-9B62-FEE8-EB90E7569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460211" y="1134442"/>
              <a:ext cx="1612900" cy="1397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0ABCE93-4B85-3CE0-B25C-2EE686928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480090" y="2619237"/>
              <a:ext cx="1612900" cy="1397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A408BD-7E79-E724-1230-40B351F6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793461" y="3365224"/>
              <a:ext cx="812800" cy="7112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D2C3629-7DE9-956D-EAEA-9261F43C1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724979" y="487847"/>
              <a:ext cx="647700" cy="55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026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rb.ie/" TargetMode="External"/><Relationship Id="rId2" Type="http://schemas.openxmlformats.org/officeDocument/2006/relationships/hyperlink" Target="mailto:adoyle@hrb.i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rugsandalcohol.i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C45D9-B9B0-7497-CF18-22E2892CCD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Alcohol use among children and young people in Ireland</a:t>
            </a:r>
            <a:b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F8EA5-FC6D-A3AC-977D-B2EC1068D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Prevalence, trends, risk &amp; protective factors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C7665-339C-CAEC-5A2C-5299008FB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Anne Doyle</a:t>
            </a:r>
          </a:p>
        </p:txBody>
      </p:sp>
    </p:spTree>
    <p:extLst>
      <p:ext uri="{BB962C8B-B14F-4D97-AF65-F5344CB8AC3E}">
        <p14:creationId xmlns:p14="http://schemas.microsoft.com/office/powerpoint/2010/main" val="1673677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2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24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409" y="758283"/>
            <a:ext cx="3277394" cy="3277395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4B1857-C9C1-34B0-72FE-DD1D30198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619" y="834726"/>
            <a:ext cx="2952974" cy="31245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Alcohol use contributes to all the leading causes of death for young people</a:t>
            </a:r>
            <a:br>
              <a:rPr lang="en-US" sz="28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9" name="Freeform: Shape 26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7896" y="0"/>
            <a:ext cx="866357" cy="443256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28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71133" y="0"/>
            <a:ext cx="1303051" cy="719651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30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202623"/>
            <a:ext cx="119805" cy="414747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899F57EF-F59A-3609-C4C5-F9375901423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46544" y="758283"/>
            <a:ext cx="3943349" cy="366701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/>
            <a:r>
              <a:rPr lang="en-US" sz="2400" dirty="0"/>
              <a:t>s</a:t>
            </a:r>
            <a:r>
              <a:rPr lang="en-US" sz="2400" dirty="0">
                <a:effectLst/>
              </a:rPr>
              <a:t>uicide </a:t>
            </a:r>
          </a:p>
          <a:p>
            <a:pPr marL="0"/>
            <a:r>
              <a:rPr lang="en-US" sz="2400" dirty="0">
                <a:effectLst/>
              </a:rPr>
              <a:t>road traffic collisions </a:t>
            </a:r>
          </a:p>
          <a:p>
            <a:pPr marL="0"/>
            <a:r>
              <a:rPr lang="en-US" sz="2400" dirty="0">
                <a:effectLst/>
              </a:rPr>
              <a:t>poisoning </a:t>
            </a:r>
          </a:p>
          <a:p>
            <a:pPr marL="0"/>
            <a:r>
              <a:rPr lang="en-US" sz="2400" dirty="0">
                <a:effectLst/>
              </a:rPr>
              <a:t>assaults </a:t>
            </a:r>
          </a:p>
          <a:p>
            <a:pPr marL="0"/>
            <a:r>
              <a:rPr lang="en-US" sz="2400" dirty="0">
                <a:effectLst/>
              </a:rPr>
              <a:t>seven types of cancer </a:t>
            </a:r>
          </a:p>
          <a:p>
            <a:pPr marL="0"/>
            <a:r>
              <a:rPr lang="en-US" sz="2400" dirty="0">
                <a:effectLst/>
              </a:rPr>
              <a:t>cardiovascular disease </a:t>
            </a:r>
          </a:p>
          <a:p>
            <a:pPr marL="0"/>
            <a:r>
              <a:rPr lang="en-US" sz="2400" dirty="0">
                <a:effectLst/>
              </a:rPr>
              <a:t>liver disease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Source: </a:t>
            </a:r>
            <a:r>
              <a:rPr lang="en-US" sz="1200" dirty="0" err="1"/>
              <a:t>Griswald</a:t>
            </a:r>
            <a:r>
              <a:rPr lang="en-US" sz="1200" dirty="0"/>
              <a:t> et al., 2018, Rehm et al 2017</a:t>
            </a:r>
          </a:p>
        </p:txBody>
      </p:sp>
      <p:sp>
        <p:nvSpPr>
          <p:cNvPr id="43" name="Freeform: Shape 32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376736"/>
            <a:ext cx="1161135" cy="766764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563731" y="4288428"/>
            <a:ext cx="1328706" cy="855072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99729" y="4694066"/>
            <a:ext cx="1174455" cy="449434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57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7BCED-19D6-FA63-4CC6-8005EAAA1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Risk and protective factors</a:t>
            </a:r>
          </a:p>
        </p:txBody>
      </p:sp>
    </p:spTree>
    <p:extLst>
      <p:ext uri="{BB962C8B-B14F-4D97-AF65-F5344CB8AC3E}">
        <p14:creationId xmlns:p14="http://schemas.microsoft.com/office/powerpoint/2010/main" val="3724312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BCC89D-7C33-6323-2A1C-E1DBEF59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 and protective factors</a:t>
            </a:r>
            <a:endParaRPr lang="en-I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8A7AE4-AABB-8419-ED0D-CEE1095D41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00"/>
                </a:solidFill>
              </a:rPr>
              <a:t>Personal or individual factors</a:t>
            </a:r>
            <a:br>
              <a:rPr lang="en-GB" sz="2800" dirty="0">
                <a:solidFill>
                  <a:srgbClr val="000000"/>
                </a:solidFill>
              </a:rPr>
            </a:br>
            <a:endParaRPr lang="en-GB" sz="2800" dirty="0">
              <a:solidFill>
                <a:srgbClr val="000000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00"/>
                </a:solidFill>
              </a:rPr>
              <a:t>Familial factors</a:t>
            </a:r>
            <a:br>
              <a:rPr lang="en-GB" sz="2800" dirty="0">
                <a:solidFill>
                  <a:srgbClr val="000000"/>
                </a:solidFill>
              </a:rPr>
            </a:br>
            <a:endParaRPr lang="en-GB" sz="2800" dirty="0">
              <a:solidFill>
                <a:srgbClr val="000000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00"/>
                </a:solidFill>
              </a:rPr>
              <a:t>Social factors (</a:t>
            </a:r>
            <a:r>
              <a:rPr lang="en-IE" sz="2800" dirty="0">
                <a:solidFill>
                  <a:srgbClr val="000000"/>
                </a:solidFill>
              </a:rPr>
              <a:t>school, peers, community)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E" sz="2800" dirty="0">
              <a:solidFill>
                <a:srgbClr val="000000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sz="2800" dirty="0">
                <a:solidFill>
                  <a:srgbClr val="000000"/>
                </a:solidFill>
              </a:rPr>
              <a:t>Attitudes, perceived risks, availability &amp; advertising/marketing</a:t>
            </a:r>
          </a:p>
        </p:txBody>
      </p:sp>
    </p:spTree>
    <p:extLst>
      <p:ext uri="{BB962C8B-B14F-4D97-AF65-F5344CB8AC3E}">
        <p14:creationId xmlns:p14="http://schemas.microsoft.com/office/powerpoint/2010/main" val="1190206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0218B8-05CD-0819-D647-033D85731C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Personal factors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37742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B5954-91DC-D067-5C32-E80B416DB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Personal factors</a:t>
            </a:r>
            <a:endParaRPr lang="en-IE" dirty="0">
              <a:solidFill>
                <a:schemeClr val="tx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0E49DF-FB19-90DB-F006-EFE4C5278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tx2"/>
                </a:solidFill>
              </a:rPr>
              <a:t>Age of initiation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tx2"/>
                </a:solidFill>
              </a:rPr>
              <a:t>Sexual orientation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tx2"/>
                </a:solidFill>
              </a:rPr>
              <a:t>Personal characteristics</a:t>
            </a:r>
            <a:endParaRPr lang="en-IE" sz="1600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797285-9DD2-421E-A76D-DF1F1FF74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607" y="134134"/>
            <a:ext cx="4591878" cy="1988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D23449-7EC7-6EC2-36E8-D790BF9BF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418" y="2113043"/>
            <a:ext cx="2150423" cy="20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19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141ADC-25E5-9544-E47D-80AAA87405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Familial factors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02697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BE8A47-A224-A9F6-54E1-F540B6785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41300"/>
            <a:ext cx="8178799" cy="8518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700" dirty="0"/>
              <a:t>Familial factors – risk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43854-780B-13BA-166D-9A57958269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601" y="922351"/>
            <a:ext cx="3580516" cy="3710371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Family composition</a:t>
            </a:r>
          </a:p>
          <a:p>
            <a:pPr marL="342900" indent="-22860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Parental conflict/violence in the home</a:t>
            </a:r>
          </a:p>
          <a:p>
            <a:pPr marL="342900" indent="-22860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Parental attitudes to alcohol use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14467" y="0"/>
            <a:ext cx="729532" cy="1451482"/>
            <a:chOff x="10918968" y="713127"/>
            <a:chExt cx="1273032" cy="25328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71C35BB-1538-8508-10CB-28870AA1D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489" y="1409872"/>
            <a:ext cx="4689908" cy="144214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451122"/>
            <a:ext cx="760545" cy="1513185"/>
            <a:chOff x="0" y="4601497"/>
            <a:chExt cx="1014060" cy="2017580"/>
          </a:xfrm>
        </p:grpSpPr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BA102F5-C32D-AC3D-1FCD-CCA5887E2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490" y="3111768"/>
            <a:ext cx="4689909" cy="1430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674670-A016-C68F-7C65-EF29973D3025}"/>
              </a:ext>
            </a:extLst>
          </p:cNvPr>
          <p:cNvSpPr txBox="1"/>
          <p:nvPr/>
        </p:nvSpPr>
        <p:spPr>
          <a:xfrm>
            <a:off x="655141" y="2422273"/>
            <a:ext cx="319780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</a:rPr>
              <a:t>Adolescents who hang out </a:t>
            </a:r>
            <a:r>
              <a:rPr lang="en-GB" sz="1600" b="1" dirty="0"/>
              <a:t>unsupervised</a:t>
            </a:r>
            <a:r>
              <a:rPr lang="en-GB" sz="1600" b="1" dirty="0">
                <a:solidFill>
                  <a:schemeClr val="accent2"/>
                </a:solidFill>
              </a:rPr>
              <a:t> </a:t>
            </a:r>
            <a:r>
              <a:rPr lang="en-GB" sz="1600" b="1" dirty="0"/>
              <a:t>at a friend’s home</a:t>
            </a:r>
            <a:r>
              <a:rPr lang="en-GB" sz="1600" b="1" dirty="0">
                <a:solidFill>
                  <a:schemeClr val="accent2"/>
                </a:solidFill>
              </a:rPr>
              <a:t> </a:t>
            </a:r>
            <a:r>
              <a:rPr lang="en-GB" sz="1600" dirty="0">
                <a:solidFill>
                  <a:schemeClr val="accent2"/>
                </a:solidFill>
              </a:rPr>
              <a:t>regularly are almost </a:t>
            </a:r>
            <a:r>
              <a:rPr lang="en-GB" sz="1600" b="1" dirty="0"/>
              <a:t>4 times </a:t>
            </a:r>
            <a:r>
              <a:rPr lang="en-GB" sz="1600" dirty="0">
                <a:solidFill>
                  <a:schemeClr val="accent2"/>
                </a:solidFill>
              </a:rPr>
              <a:t>more likely to have been drunk in the last month</a:t>
            </a:r>
          </a:p>
          <a:p>
            <a:r>
              <a:rPr lang="en-GB" sz="1100" dirty="0"/>
              <a:t>Source: Planet Youth</a:t>
            </a:r>
            <a:endParaRPr lang="en-IE" sz="1100" dirty="0"/>
          </a:p>
        </p:txBody>
      </p:sp>
    </p:spTree>
    <p:extLst>
      <p:ext uri="{BB962C8B-B14F-4D97-AF65-F5344CB8AC3E}">
        <p14:creationId xmlns:p14="http://schemas.microsoft.com/office/powerpoint/2010/main" val="3399235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BC3C-E6EE-9FE8-7510-23B69B54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18317"/>
            <a:ext cx="7886699" cy="699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Familial factors – protective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D6E23-ED3E-F32B-C0F8-5D80C0FD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49" y="1001794"/>
            <a:ext cx="7886699" cy="315468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Family support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Parental monitoring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3C75D-A29F-1EE8-4BB9-078EE8C4B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797" y="1800961"/>
            <a:ext cx="6742706" cy="242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1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581939-A04B-D237-9C87-724602A02F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Social factors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5505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C955CA-CBEA-F118-4283-2A045C5E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89" y="429426"/>
            <a:ext cx="2535395" cy="123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Social factors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963A7F-81FE-4334-06EE-FD2C22C62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94" r="72332" b="8987"/>
          <a:stretch/>
        </p:blipFill>
        <p:spPr>
          <a:xfrm>
            <a:off x="3745523" y="1778436"/>
            <a:ext cx="1367166" cy="1624721"/>
          </a:xfrm>
          <a:prstGeom prst="rect">
            <a:avLst/>
          </a:prstGeom>
        </p:spPr>
      </p:pic>
      <p:graphicFrame>
        <p:nvGraphicFramePr>
          <p:cNvPr id="43" name="Text Placeholder 6">
            <a:extLst>
              <a:ext uri="{FF2B5EF4-FFF2-40B4-BE49-F238E27FC236}">
                <a16:creationId xmlns:a16="http://schemas.microsoft.com/office/drawing/2014/main" id="{799C71D6-AEDD-F036-92A0-15B5E98832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3754594"/>
              </p:ext>
            </p:extLst>
          </p:nvPr>
        </p:nvGraphicFramePr>
        <p:xfrm>
          <a:off x="674858" y="1947181"/>
          <a:ext cx="2535395" cy="2739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64CB8A1-23FB-22A8-2C4D-F0CE930FA663}"/>
              </a:ext>
            </a:extLst>
          </p:cNvPr>
          <p:cNvSpPr txBox="1"/>
          <p:nvPr/>
        </p:nvSpPr>
        <p:spPr>
          <a:xfrm>
            <a:off x="5375081" y="1917876"/>
            <a:ext cx="253539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Adolescents who reported that their </a:t>
            </a:r>
            <a:r>
              <a:rPr lang="en-GB" dirty="0">
                <a:solidFill>
                  <a:schemeClr val="accent2"/>
                </a:solidFill>
              </a:rPr>
              <a:t>friends get drunk </a:t>
            </a:r>
            <a:r>
              <a:rPr lang="en-GB" dirty="0"/>
              <a:t>were more likely to drink alcohol</a:t>
            </a:r>
          </a:p>
          <a:p>
            <a:endParaRPr lang="en-GB" sz="1200" dirty="0"/>
          </a:p>
          <a:p>
            <a:r>
              <a:rPr lang="en-GB" sz="1100" dirty="0"/>
              <a:t>Source: Planet Youth</a:t>
            </a:r>
            <a:endParaRPr lang="en-IE" sz="1100" dirty="0"/>
          </a:p>
        </p:txBody>
      </p:sp>
    </p:spTree>
    <p:extLst>
      <p:ext uri="{BB962C8B-B14F-4D97-AF65-F5344CB8AC3E}">
        <p14:creationId xmlns:p14="http://schemas.microsoft.com/office/powerpoint/2010/main" val="37341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5B239-EE18-2C10-00D2-D86B89575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Presentation outline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EEABD-B482-75E2-B8B1-EDA4FE510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1208598"/>
            <a:ext cx="8229599" cy="2986884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rgbClr val="000000"/>
                </a:solidFill>
              </a:rPr>
              <a:t>Health Research Board – what we do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rgbClr val="000000"/>
                </a:solidFill>
              </a:rPr>
              <a:t>Young people and substance use overview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rgbClr val="000000"/>
                </a:solidFill>
              </a:rPr>
              <a:t>Youth drinking in Ireland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rgbClr val="000000"/>
                </a:solidFill>
              </a:rPr>
              <a:t>Risk and protective factors associated with substance use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rgbClr val="000000"/>
                </a:solidFill>
              </a:rPr>
              <a:t>Responses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94175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9D86-0B5F-2DF1-EDB1-228588D42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Social factors – school experiences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EF1DD-9CC7-2FFF-6685-7DBFD3DB0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7544" y="1227150"/>
            <a:ext cx="2635857" cy="16380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Grades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Skipping school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Leaving school early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65BE80-44FA-F2D8-179E-774D20F4A511}"/>
              </a:ext>
            </a:extLst>
          </p:cNvPr>
          <p:cNvSpPr txBox="1"/>
          <p:nvPr/>
        </p:nvSpPr>
        <p:spPr>
          <a:xfrm>
            <a:off x="5057484" y="1232922"/>
            <a:ext cx="250943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/>
              <a:t>Adolescents with </a:t>
            </a:r>
            <a:r>
              <a:rPr lang="en-GB" sz="1600" b="1" dirty="0">
                <a:solidFill>
                  <a:schemeClr val="accent2"/>
                </a:solidFill>
              </a:rPr>
              <a:t>negative</a:t>
            </a:r>
            <a:r>
              <a:rPr lang="en-GB" sz="1600" dirty="0"/>
              <a:t> </a:t>
            </a:r>
            <a:r>
              <a:rPr lang="en-GB" sz="1600" b="1" dirty="0">
                <a:solidFill>
                  <a:schemeClr val="accent2"/>
                </a:solidFill>
              </a:rPr>
              <a:t>attitude</a:t>
            </a:r>
            <a:r>
              <a:rPr lang="en-GB" sz="1600" dirty="0"/>
              <a:t> </a:t>
            </a:r>
            <a:r>
              <a:rPr lang="en-GB" sz="1600" b="1" dirty="0">
                <a:solidFill>
                  <a:schemeClr val="accent2"/>
                </a:solidFill>
              </a:rPr>
              <a:t>to school </a:t>
            </a:r>
            <a:r>
              <a:rPr lang="en-GB" sz="1600" dirty="0"/>
              <a:t>more likely to report being </a:t>
            </a:r>
            <a:r>
              <a:rPr lang="en-GB" sz="1600" b="1" dirty="0">
                <a:solidFill>
                  <a:schemeClr val="accent2"/>
                </a:solidFill>
              </a:rPr>
              <a:t>drunk</a:t>
            </a:r>
            <a:r>
              <a:rPr lang="en-GB" sz="1600" dirty="0"/>
              <a:t> in lifetime/last month </a:t>
            </a:r>
          </a:p>
          <a:p>
            <a:pPr>
              <a:spcAft>
                <a:spcPts val="600"/>
              </a:spcAft>
            </a:pPr>
            <a:r>
              <a:rPr lang="en-GB" sz="1100" dirty="0"/>
              <a:t>Source: Planet Youth</a:t>
            </a:r>
            <a:endParaRPr lang="en-IE" sz="1200" dirty="0"/>
          </a:p>
        </p:txBody>
      </p:sp>
      <p:pic>
        <p:nvPicPr>
          <p:cNvPr id="7" name="Picture 6" descr="A bottle and glass of liquid&#10;&#10;Description automatically generated">
            <a:extLst>
              <a:ext uri="{FF2B5EF4-FFF2-40B4-BE49-F238E27FC236}">
                <a16:creationId xmlns:a16="http://schemas.microsoft.com/office/drawing/2014/main" id="{E04E8C71-52BC-61A8-19C2-1E51A9ACF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000" y="2684084"/>
            <a:ext cx="1766253" cy="1562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BEC217-F3A9-0196-9E3D-7A2113585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144" y="2971774"/>
            <a:ext cx="120015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45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1C851-5B80-B1DC-A186-6843733A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Social factors – community </a:t>
            </a:r>
            <a:endParaRPr lang="en-IE" dirty="0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56C666D2-9D4A-E62A-7683-AAEC37E344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660176"/>
              </p:ext>
            </p:extLst>
          </p:nvPr>
        </p:nvGraphicFramePr>
        <p:xfrm>
          <a:off x="457200" y="1368000"/>
          <a:ext cx="8229600" cy="2841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7380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581939-A04B-D237-9C87-724602A02F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Attitudes, perceived risks, availability and advertising/marketing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99612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EE5AF4-E303-B1D8-0EF8-08BDA8D1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Attitudes, perceived risks, availability </a:t>
            </a:r>
            <a:endParaRPr lang="en-IE" dirty="0"/>
          </a:p>
        </p:txBody>
      </p:sp>
      <p:graphicFrame>
        <p:nvGraphicFramePr>
          <p:cNvPr id="24" name="Text Placeholder 6">
            <a:extLst>
              <a:ext uri="{FF2B5EF4-FFF2-40B4-BE49-F238E27FC236}">
                <a16:creationId xmlns:a16="http://schemas.microsoft.com/office/drawing/2014/main" id="{DB97E223-45B4-1DBC-8CCB-30F81CE2BA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9280138"/>
              </p:ext>
            </p:extLst>
          </p:nvPr>
        </p:nvGraphicFramePr>
        <p:xfrm>
          <a:off x="457199" y="1351722"/>
          <a:ext cx="8229599" cy="284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1184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F9E3D-C9D4-D7CD-8D7F-15FCC8013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18317"/>
            <a:ext cx="7886699" cy="699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Exposure to alcohol marketing</a:t>
            </a:r>
          </a:p>
        </p:txBody>
      </p:sp>
      <p:graphicFrame>
        <p:nvGraphicFramePr>
          <p:cNvPr id="7" name="Text Placeholder 3">
            <a:extLst>
              <a:ext uri="{FF2B5EF4-FFF2-40B4-BE49-F238E27FC236}">
                <a16:creationId xmlns:a16="http://schemas.microsoft.com/office/drawing/2014/main" id="{2AC91AE3-6365-C904-C69A-DED9E022AE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4037808"/>
              </p:ext>
            </p:extLst>
          </p:nvPr>
        </p:nvGraphicFramePr>
        <p:xfrm>
          <a:off x="457200" y="1368000"/>
          <a:ext cx="5768671" cy="2841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265A7E7-2C63-7745-861A-D667BBE3A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063" y="1212076"/>
            <a:ext cx="2987079" cy="15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21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346087-319B-297F-6805-C0945E194F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Policy and legislation responses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22670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451CCD-EFA9-2597-0249-1B65E1125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Policies and legislation responses </a:t>
            </a:r>
            <a:endParaRPr lang="en-I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1BC17D-F61E-7DF7-5AF4-A18651FA67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208598"/>
            <a:ext cx="8229599" cy="2986884"/>
          </a:xfrm>
        </p:spPr>
        <p:txBody>
          <a:bodyPr/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/>
              <a:t>Alcohol prevention programmes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/>
              <a:t>Public Health (Alcohol) Act 2018</a:t>
            </a:r>
            <a:endParaRPr lang="en-IE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dirty="0"/>
              <a:t>National Drugs strategy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dirty="0"/>
              <a:t>Intoxicating Liquor Act 1927 (sales, licenced premises, public places)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dirty="0"/>
              <a:t>Road Traffic Act 1961 (drink driving)</a:t>
            </a:r>
          </a:p>
        </p:txBody>
      </p:sp>
    </p:spTree>
    <p:extLst>
      <p:ext uri="{BB962C8B-B14F-4D97-AF65-F5344CB8AC3E}">
        <p14:creationId xmlns:p14="http://schemas.microsoft.com/office/powerpoint/2010/main" val="3196165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4AFD5-50A3-0790-0422-970C9162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936C6-1CA8-CC4A-84F6-27F66087F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199" y="1288112"/>
            <a:ext cx="8034793" cy="2925302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/>
              <a:t>Not all young people who experience risk factors drink alcohol </a:t>
            </a:r>
            <a:endParaRPr lang="en-US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Programmes need to be tailored to those at increased risk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All alcohol research contributes to a body of evidence</a:t>
            </a:r>
          </a:p>
          <a:p>
            <a:pPr marL="1028700" lvl="1" indent="-5715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0000"/>
                </a:solidFill>
              </a:rPr>
              <a:t>Inform decision-making/policy/service delivery</a:t>
            </a:r>
          </a:p>
          <a:p>
            <a:pPr marL="1028700" lvl="1" indent="-5715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0000"/>
                </a:solidFill>
              </a:rPr>
              <a:t>Monitoring the impact of Public Health (Alcohol) Act</a:t>
            </a:r>
          </a:p>
          <a:p>
            <a:pPr marL="1028700" lvl="1" indent="-5715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0000"/>
                </a:solidFill>
              </a:rPr>
              <a:t>Consider responses to proposed legislation (Sale of </a:t>
            </a:r>
            <a:r>
              <a:rPr lang="en-GB">
                <a:solidFill>
                  <a:srgbClr val="000000"/>
                </a:solidFill>
              </a:rPr>
              <a:t>Alcohol Bill, 2022)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76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E0CBC-3E4F-48E1-E3AA-907C54691D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you!</a:t>
            </a:r>
            <a:br>
              <a:rPr lang="en-GB" dirty="0"/>
            </a:br>
            <a:r>
              <a:rPr lang="en-GB" sz="1600" b="0" dirty="0">
                <a:hlinkClick r:id="rId2"/>
              </a:rPr>
              <a:t>adoyle@hrb.ie</a:t>
            </a:r>
            <a:r>
              <a:rPr lang="en-GB" sz="1600" b="0" dirty="0"/>
              <a:t> </a:t>
            </a:r>
            <a:br>
              <a:rPr lang="en-GB" sz="1600" b="0" dirty="0"/>
            </a:br>
            <a:r>
              <a:rPr lang="en-GB" sz="1600" b="0" dirty="0"/>
              <a:t>X (Twitter) @amcdoyle</a:t>
            </a:r>
            <a:br>
              <a:rPr lang="en-GB" sz="1600" b="0" dirty="0"/>
            </a:br>
            <a:r>
              <a:rPr lang="en-GB" sz="1600" b="0" dirty="0">
                <a:hlinkClick r:id="rId3"/>
              </a:rPr>
              <a:t>www.hrb.ie</a:t>
            </a:r>
            <a:br>
              <a:rPr lang="en-GB" sz="1600" b="0" dirty="0"/>
            </a:br>
            <a:r>
              <a:rPr lang="en-GB" sz="1600" b="0" dirty="0">
                <a:hlinkClick r:id="rId4"/>
              </a:rPr>
              <a:t>www.drugsandalcohol.ie</a:t>
            </a:r>
            <a:r>
              <a:rPr lang="en-GB" sz="1600" b="0" dirty="0"/>
              <a:t> (National Drugs Library) </a:t>
            </a:r>
            <a:br>
              <a:rPr lang="en-GB" sz="4000" dirty="0"/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1602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A5D2D-B2C6-A7F5-2BE2-FF10FB562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Health Research Board (HRB)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00570-8D9B-F7C4-4EDF-7C869D7102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1" y="1080000"/>
            <a:ext cx="8229599" cy="405000"/>
          </a:xfrm>
        </p:spPr>
        <p:txBody>
          <a:bodyPr/>
          <a:lstStyle/>
          <a:p>
            <a:r>
              <a:rPr lang="en-GB" dirty="0"/>
              <a:t>Who we are &amp; what we do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A330C-842C-622A-A17F-6B1C68FA27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567895"/>
            <a:ext cx="8467344" cy="2709907"/>
          </a:xfrm>
        </p:spPr>
        <p:txBody>
          <a:bodyPr>
            <a:normAutofit fontScale="70000" lnSpcReduction="20000"/>
          </a:bodyPr>
          <a:lstStyle/>
          <a:p>
            <a:pPr marL="342900" indent="-342900" algn="l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HRB is a State Agency under the Department of Health</a:t>
            </a: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We periodically publish overviews on the alcohol situation in Ireland; 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GB" sz="2300" dirty="0">
                <a:solidFill>
                  <a:srgbClr val="000000"/>
                </a:solidFill>
              </a:rPr>
              <a:t>how much we drink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GB" sz="2300" dirty="0">
                <a:solidFill>
                  <a:srgbClr val="000000"/>
                </a:solidFill>
              </a:rPr>
              <a:t>how we drink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GB" sz="2300" dirty="0">
                <a:solidFill>
                  <a:srgbClr val="000000"/>
                </a:solidFill>
              </a:rPr>
              <a:t>consequences of alcohol use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GB" sz="2300" dirty="0">
                <a:solidFill>
                  <a:srgbClr val="000000"/>
                </a:solidFill>
              </a:rPr>
              <a:t>tracks trends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GB" sz="2300" dirty="0">
                <a:solidFill>
                  <a:srgbClr val="000000"/>
                </a:solidFill>
              </a:rPr>
              <a:t>international comparisons</a:t>
            </a: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Informs the Department of Health</a:t>
            </a:r>
          </a:p>
          <a:p>
            <a:endParaRPr lang="en-GB" sz="2100" dirty="0">
              <a:solidFill>
                <a:srgbClr val="333132"/>
              </a:solidFill>
              <a:latin typeface="Apercu"/>
            </a:endParaRPr>
          </a:p>
          <a:p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68D7F-F72D-319A-E8CD-7BAEDAE67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670" y="2856873"/>
            <a:ext cx="916874" cy="131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672B2D-3440-E016-BE2E-02DB93158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089" y="2863333"/>
            <a:ext cx="916874" cy="1304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D685EF-5A4F-AFFB-264B-BDF3302A7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508" y="2856872"/>
            <a:ext cx="916874" cy="1317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0788FB-D651-764B-002C-7E3203A1E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927" y="2857528"/>
            <a:ext cx="916873" cy="131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6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5C900-A566-F99B-41EB-B27A68E40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471951"/>
            <a:ext cx="4939868" cy="9646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/>
              <a:t>Alcohol and other drug use among children and young people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B30B08-7E6C-E4D2-870A-64B5249BB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8" r="2" b="2"/>
          <a:stretch/>
        </p:blipFill>
        <p:spPr>
          <a:xfrm>
            <a:off x="20" y="10"/>
            <a:ext cx="3476673" cy="5143490"/>
          </a:xfrm>
          <a:prstGeom prst="rect">
            <a:avLst/>
          </a:prstGeom>
          <a:effectLst/>
        </p:spPr>
      </p:pic>
      <p:cxnSp>
        <p:nvCxnSpPr>
          <p:cNvPr id="23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1586337"/>
            <a:ext cx="4732020" cy="0"/>
          </a:xfrm>
          <a:prstGeom prst="line">
            <a:avLst/>
          </a:prstGeom>
          <a:ln w="19050">
            <a:solidFill>
              <a:srgbClr val="EE4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ext Placeholder 3">
            <a:extLst>
              <a:ext uri="{FF2B5EF4-FFF2-40B4-BE49-F238E27FC236}">
                <a16:creationId xmlns:a16="http://schemas.microsoft.com/office/drawing/2014/main" id="{3B87B187-15E8-5E3E-0EF2-4FB99D37D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3618738"/>
              </p:ext>
            </p:extLst>
          </p:nvPr>
        </p:nvGraphicFramePr>
        <p:xfrm>
          <a:off x="3724073" y="1828800"/>
          <a:ext cx="4939867" cy="2839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18735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0B00D-068E-0BC7-8A27-B5C6012214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Youth drinking in Ireland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840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9F1AF-C695-46C5-8B0F-97320D1D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Alcohol use among children and young people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97D753-DE35-2C96-87A2-6E59238DB2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48"/>
          <a:stretch/>
        </p:blipFill>
        <p:spPr>
          <a:xfrm>
            <a:off x="562164" y="1574359"/>
            <a:ext cx="4566427" cy="2631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C06A48-2454-5AE8-E573-CEE6E2B74279}"/>
              </a:ext>
            </a:extLst>
          </p:cNvPr>
          <p:cNvSpPr txBox="1"/>
          <p:nvPr/>
        </p:nvSpPr>
        <p:spPr>
          <a:xfrm>
            <a:off x="719594" y="3559909"/>
            <a:ext cx="528204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500"/>
              <a:t>Source: National Drug and Alcohol Survey (NDAS)</a:t>
            </a:r>
            <a:endParaRPr lang="en-IE" sz="1500" dirty="0"/>
          </a:p>
        </p:txBody>
      </p:sp>
    </p:spTree>
    <p:extLst>
      <p:ext uri="{BB962C8B-B14F-4D97-AF65-F5344CB8AC3E}">
        <p14:creationId xmlns:p14="http://schemas.microsoft.com/office/powerpoint/2010/main" val="327517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38617-1EEB-589E-17D8-8577A70F3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solidFill>
                  <a:schemeClr val="tx1"/>
                </a:solidFill>
              </a:rPr>
              <a:t>Lifetime alcohol use among </a:t>
            </a:r>
            <a:br>
              <a:rPr lang="en-GB" sz="3600" b="1" dirty="0">
                <a:solidFill>
                  <a:schemeClr val="tx1"/>
                </a:solidFill>
              </a:rPr>
            </a:br>
            <a:r>
              <a:rPr lang="en-GB" sz="3600" b="1" dirty="0">
                <a:solidFill>
                  <a:schemeClr val="tx1"/>
                </a:solidFill>
              </a:rPr>
              <a:t>13</a:t>
            </a:r>
            <a:r>
              <a:rPr lang="en-IE" sz="3600" b="1" dirty="0">
                <a:solidFill>
                  <a:schemeClr val="tx1"/>
                </a:solidFill>
              </a:rPr>
              <a:t>—1</a:t>
            </a:r>
            <a:r>
              <a:rPr lang="en-GB" sz="3600" b="1" dirty="0">
                <a:solidFill>
                  <a:schemeClr val="tx1"/>
                </a:solidFill>
              </a:rPr>
              <a:t>7-year-olds</a:t>
            </a:r>
            <a:endParaRPr lang="en-IE" sz="3600" b="1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B0B25-3A9C-06B6-13B0-DC3A1D4992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E"/>
          </a:p>
          <a:p>
            <a:endParaRPr lang="en-IE"/>
          </a:p>
          <a:p>
            <a:endParaRPr lang="en-IE"/>
          </a:p>
          <a:p>
            <a:endParaRPr lang="en-IE"/>
          </a:p>
          <a:p>
            <a:endParaRPr lang="en-IE"/>
          </a:p>
          <a:p>
            <a:endParaRPr lang="en-IE"/>
          </a:p>
          <a:p>
            <a:r>
              <a:rPr lang="en-IE" sz="1500">
                <a:solidFill>
                  <a:schemeClr val="tx1"/>
                </a:solidFill>
              </a:rPr>
              <a:t>	Source: Health Behaviour in School-aged Children (HBSC)</a:t>
            </a:r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B340E3-6732-4992-36F7-51EFEDFE4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64" y="1510747"/>
            <a:ext cx="5144494" cy="234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03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9DA59-76F0-E0E2-065C-0E23FE79F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solidFill>
                  <a:schemeClr val="tx1"/>
                </a:solidFill>
              </a:rPr>
              <a:t>Reports of being drunk in lifetime </a:t>
            </a:r>
            <a:br>
              <a:rPr lang="en-GB" sz="3600" b="1" dirty="0">
                <a:solidFill>
                  <a:schemeClr val="tx1"/>
                </a:solidFill>
              </a:rPr>
            </a:br>
            <a:r>
              <a:rPr lang="en-GB" sz="3600" b="1" dirty="0">
                <a:solidFill>
                  <a:schemeClr val="tx1"/>
                </a:solidFill>
              </a:rPr>
              <a:t>13</a:t>
            </a:r>
            <a:r>
              <a:rPr lang="en-IE" sz="3600" b="1" dirty="0">
                <a:solidFill>
                  <a:schemeClr val="tx1"/>
                </a:solidFill>
              </a:rPr>
              <a:t>—</a:t>
            </a:r>
            <a:r>
              <a:rPr lang="en-GB" sz="3600" b="1" dirty="0">
                <a:solidFill>
                  <a:schemeClr val="tx1"/>
                </a:solidFill>
              </a:rPr>
              <a:t>17-year-olds </a:t>
            </a:r>
            <a:br>
              <a:rPr lang="en-GB" dirty="0"/>
            </a:b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A6720-34D0-BDBE-6C20-69F996D81D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r>
              <a:rPr lang="en-IE" dirty="0"/>
              <a:t>	</a:t>
            </a:r>
            <a:r>
              <a:rPr lang="en-IE" sz="1500" dirty="0">
                <a:solidFill>
                  <a:schemeClr val="tx1"/>
                </a:solidFill>
              </a:rPr>
              <a:t>Source: Health Behaviour in School-aged Children (HBSC)</a:t>
            </a:r>
          </a:p>
          <a:p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033A11-BB64-87ED-633F-2FBC775BC63F}"/>
              </a:ext>
            </a:extLst>
          </p:cNvPr>
          <p:cNvSpPr txBox="1"/>
          <p:nvPr/>
        </p:nvSpPr>
        <p:spPr>
          <a:xfrm>
            <a:off x="1683000" y="4173921"/>
            <a:ext cx="5778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35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Source: Health Behaviour in School-aged Children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52842E-C5BE-9FFB-835B-A828B8433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111" y="1486792"/>
            <a:ext cx="5033175" cy="234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90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B76DE-EFFE-EEEA-607D-1BA67ED559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r>
              <a:rPr lang="en-IE" sz="1500" dirty="0">
                <a:solidFill>
                  <a:schemeClr val="tx1"/>
                </a:solidFill>
              </a:rPr>
              <a:t>Source: </a:t>
            </a:r>
            <a:r>
              <a:rPr lang="en-GB" sz="1400" b="1" i="0" dirty="0">
                <a:solidFill>
                  <a:srgbClr val="FFFFFF"/>
                </a:solidFill>
                <a:effectLst/>
                <a:latin typeface="Helvetica Neue"/>
              </a:rPr>
              <a:t> </a:t>
            </a:r>
            <a:r>
              <a:rPr lang="en-GB" sz="1500" dirty="0">
                <a:solidFill>
                  <a:schemeClr val="tx1"/>
                </a:solidFill>
              </a:rPr>
              <a:t>European School Survey Project on Alcohol and Other Drugs (ESPAD) </a:t>
            </a:r>
            <a:endParaRPr lang="en-IE" sz="15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BCD6CF-A377-D459-9CD8-F28A2EF6A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0" y="626537"/>
            <a:ext cx="77628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9370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tyle 1">
  <a:themeElements>
    <a:clrScheme name="HRB">
      <a:dk1>
        <a:srgbClr val="003E90"/>
      </a:dk1>
      <a:lt1>
        <a:srgbClr val="FFFFFF"/>
      </a:lt1>
      <a:dk2>
        <a:srgbClr val="003E90"/>
      </a:dk2>
      <a:lt2>
        <a:srgbClr val="E7E6E6"/>
      </a:lt2>
      <a:accent1>
        <a:srgbClr val="FFF200"/>
      </a:accent1>
      <a:accent2>
        <a:srgbClr val="00AEC0"/>
      </a:accent2>
      <a:accent3>
        <a:srgbClr val="C9E2E2"/>
      </a:accent3>
      <a:accent4>
        <a:srgbClr val="94CDD5"/>
      </a:accent4>
      <a:accent5>
        <a:srgbClr val="61564B"/>
      </a:accent5>
      <a:accent6>
        <a:srgbClr val="A9A49D"/>
      </a:accent6>
      <a:hlink>
        <a:srgbClr val="003E90"/>
      </a:hlink>
      <a:folHlink>
        <a:srgbClr val="003E9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Divider 1">
  <a:themeElements>
    <a:clrScheme name="HRB">
      <a:dk1>
        <a:srgbClr val="003E90"/>
      </a:dk1>
      <a:lt1>
        <a:srgbClr val="FFFFFF"/>
      </a:lt1>
      <a:dk2>
        <a:srgbClr val="003E90"/>
      </a:dk2>
      <a:lt2>
        <a:srgbClr val="E7E6E6"/>
      </a:lt2>
      <a:accent1>
        <a:srgbClr val="FFF200"/>
      </a:accent1>
      <a:accent2>
        <a:srgbClr val="00AEC0"/>
      </a:accent2>
      <a:accent3>
        <a:srgbClr val="C9E2E2"/>
      </a:accent3>
      <a:accent4>
        <a:srgbClr val="94CDD5"/>
      </a:accent4>
      <a:accent5>
        <a:srgbClr val="61564B"/>
      </a:accent5>
      <a:accent6>
        <a:srgbClr val="A9A49D"/>
      </a:accent6>
      <a:hlink>
        <a:srgbClr val="003E90"/>
      </a:hlink>
      <a:folHlink>
        <a:srgbClr val="003E9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Divider 2">
  <a:themeElements>
    <a:clrScheme name="HRB">
      <a:dk1>
        <a:srgbClr val="003E90"/>
      </a:dk1>
      <a:lt1>
        <a:srgbClr val="FFFFFF"/>
      </a:lt1>
      <a:dk2>
        <a:srgbClr val="003E90"/>
      </a:dk2>
      <a:lt2>
        <a:srgbClr val="E7E6E6"/>
      </a:lt2>
      <a:accent1>
        <a:srgbClr val="FFF200"/>
      </a:accent1>
      <a:accent2>
        <a:srgbClr val="00AEC0"/>
      </a:accent2>
      <a:accent3>
        <a:srgbClr val="C9E2E2"/>
      </a:accent3>
      <a:accent4>
        <a:srgbClr val="94CDD5"/>
      </a:accent4>
      <a:accent5>
        <a:srgbClr val="61564B"/>
      </a:accent5>
      <a:accent6>
        <a:srgbClr val="A9A49D"/>
      </a:accent6>
      <a:hlink>
        <a:srgbClr val="003E90"/>
      </a:hlink>
      <a:folHlink>
        <a:srgbClr val="003E9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Styles">
  <a:themeElements>
    <a:clrScheme name="HRB">
      <a:dk1>
        <a:srgbClr val="003E90"/>
      </a:dk1>
      <a:lt1>
        <a:srgbClr val="FFFFFF"/>
      </a:lt1>
      <a:dk2>
        <a:srgbClr val="003E90"/>
      </a:dk2>
      <a:lt2>
        <a:srgbClr val="E7E6E6"/>
      </a:lt2>
      <a:accent1>
        <a:srgbClr val="FFF200"/>
      </a:accent1>
      <a:accent2>
        <a:srgbClr val="00AEC0"/>
      </a:accent2>
      <a:accent3>
        <a:srgbClr val="C9E2E2"/>
      </a:accent3>
      <a:accent4>
        <a:srgbClr val="94CDD5"/>
      </a:accent4>
      <a:accent5>
        <a:srgbClr val="61564B"/>
      </a:accent5>
      <a:accent6>
        <a:srgbClr val="A9A49D"/>
      </a:accent6>
      <a:hlink>
        <a:srgbClr val="003E90"/>
      </a:hlink>
      <a:folHlink>
        <a:srgbClr val="003E9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HRB">
      <a:dk1>
        <a:srgbClr val="003E90"/>
      </a:dk1>
      <a:lt1>
        <a:srgbClr val="FFFFFF"/>
      </a:lt1>
      <a:dk2>
        <a:srgbClr val="003E90"/>
      </a:dk2>
      <a:lt2>
        <a:srgbClr val="E7E6E6"/>
      </a:lt2>
      <a:accent1>
        <a:srgbClr val="FFF200"/>
      </a:accent1>
      <a:accent2>
        <a:srgbClr val="00AEC0"/>
      </a:accent2>
      <a:accent3>
        <a:srgbClr val="C9E2E2"/>
      </a:accent3>
      <a:accent4>
        <a:srgbClr val="94CDD5"/>
      </a:accent4>
      <a:accent5>
        <a:srgbClr val="61564B"/>
      </a:accent5>
      <a:accent6>
        <a:srgbClr val="A9A49D"/>
      </a:accent6>
      <a:hlink>
        <a:srgbClr val="003E90"/>
      </a:hlink>
      <a:folHlink>
        <a:srgbClr val="003E9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utomatic Graphic Animation">
  <a:themeElements>
    <a:clrScheme name="HRB">
      <a:dk1>
        <a:srgbClr val="003E90"/>
      </a:dk1>
      <a:lt1>
        <a:srgbClr val="FFFFFF"/>
      </a:lt1>
      <a:dk2>
        <a:srgbClr val="003E90"/>
      </a:dk2>
      <a:lt2>
        <a:srgbClr val="E7E6E6"/>
      </a:lt2>
      <a:accent1>
        <a:srgbClr val="FFF200"/>
      </a:accent1>
      <a:accent2>
        <a:srgbClr val="00AEC0"/>
      </a:accent2>
      <a:accent3>
        <a:srgbClr val="C9E2E2"/>
      </a:accent3>
      <a:accent4>
        <a:srgbClr val="94CDD5"/>
      </a:accent4>
      <a:accent5>
        <a:srgbClr val="61564B"/>
      </a:accent5>
      <a:accent6>
        <a:srgbClr val="A9A49D"/>
      </a:accent6>
      <a:hlink>
        <a:srgbClr val="003E90"/>
      </a:hlink>
      <a:folHlink>
        <a:srgbClr val="003E9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anual Graphic Animation">
  <a:themeElements>
    <a:clrScheme name="HRB">
      <a:dk1>
        <a:srgbClr val="003E90"/>
      </a:dk1>
      <a:lt1>
        <a:srgbClr val="FFFFFF"/>
      </a:lt1>
      <a:dk2>
        <a:srgbClr val="003E90"/>
      </a:dk2>
      <a:lt2>
        <a:srgbClr val="E7E6E6"/>
      </a:lt2>
      <a:accent1>
        <a:srgbClr val="FFF200"/>
      </a:accent1>
      <a:accent2>
        <a:srgbClr val="00AEC0"/>
      </a:accent2>
      <a:accent3>
        <a:srgbClr val="C9E2E2"/>
      </a:accent3>
      <a:accent4>
        <a:srgbClr val="94CDD5"/>
      </a:accent4>
      <a:accent5>
        <a:srgbClr val="61564B"/>
      </a:accent5>
      <a:accent6>
        <a:srgbClr val="A9A49D"/>
      </a:accent6>
      <a:hlink>
        <a:srgbClr val="003E90"/>
      </a:hlink>
      <a:folHlink>
        <a:srgbClr val="003E9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Graphic Static">
  <a:themeElements>
    <a:clrScheme name="HRB">
      <a:dk1>
        <a:srgbClr val="003E90"/>
      </a:dk1>
      <a:lt1>
        <a:srgbClr val="FFFFFF"/>
      </a:lt1>
      <a:dk2>
        <a:srgbClr val="003E90"/>
      </a:dk2>
      <a:lt2>
        <a:srgbClr val="E7E6E6"/>
      </a:lt2>
      <a:accent1>
        <a:srgbClr val="FFF200"/>
      </a:accent1>
      <a:accent2>
        <a:srgbClr val="00AEC0"/>
      </a:accent2>
      <a:accent3>
        <a:srgbClr val="C9E2E2"/>
      </a:accent3>
      <a:accent4>
        <a:srgbClr val="94CDD5"/>
      </a:accent4>
      <a:accent5>
        <a:srgbClr val="61564B"/>
      </a:accent5>
      <a:accent6>
        <a:srgbClr val="A9A49D"/>
      </a:accent6>
      <a:hlink>
        <a:srgbClr val="003E90"/>
      </a:hlink>
      <a:folHlink>
        <a:srgbClr val="003E9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FA6EA9F257A74DAA246186E1237AA6" ma:contentTypeVersion="12" ma:contentTypeDescription="Create a new document." ma:contentTypeScope="" ma:versionID="e81fd0c554a7da4dfd179002df787b9a">
  <xsd:schema xmlns:xsd="http://www.w3.org/2001/XMLSchema" xmlns:xs="http://www.w3.org/2001/XMLSchema" xmlns:p="http://schemas.microsoft.com/office/2006/metadata/properties" xmlns:ns2="faec0bd3-e960-4681-854a-a8239b7c00be" xmlns:ns3="5f5a637f-b85a-4dea-9eae-e7d253fbe747" targetNamespace="http://schemas.microsoft.com/office/2006/metadata/properties" ma:root="true" ma:fieldsID="77d786ad2c0ddc5a601a33ba6aa6ed0e" ns2:_="" ns3:_="">
    <xsd:import namespace="faec0bd3-e960-4681-854a-a8239b7c00be"/>
    <xsd:import namespace="5f5a637f-b85a-4dea-9eae-e7d253fbe7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ec0bd3-e960-4681-854a-a8239b7c00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3466ae4-4697-44c6-9f9a-3cb9cf0906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5a637f-b85a-4dea-9eae-e7d253fbe74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2669c57-04cd-4219-9113-05dfe2fe4a8d}" ma:internalName="TaxCatchAll" ma:showField="CatchAllData" ma:web="5f5a637f-b85a-4dea-9eae-e7d253fbe7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5a637f-b85a-4dea-9eae-e7d253fbe747" xsi:nil="true"/>
    <lcf76f155ced4ddcb4097134ff3c332f xmlns="faec0bd3-e960-4681-854a-a8239b7c00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1F513C-E891-490C-97E4-E03F4EB321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ec0bd3-e960-4681-854a-a8239b7c00be"/>
    <ds:schemaRef ds:uri="5f5a637f-b85a-4dea-9eae-e7d253fbe7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49CAFB-3603-4A4F-A67F-F302E721D6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4C459A-C10C-4BF0-A4C3-BFDFAD719F65}">
  <ds:schemaRefs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5ed0dca1-d712-464e-8845-271f9f9ebc7d"/>
    <ds:schemaRef ds:uri="http://www.w3.org/XML/1998/namespace"/>
    <ds:schemaRef ds:uri="5f5a637f-b85a-4dea-9eae-e7d253fbe747"/>
    <ds:schemaRef ds:uri="faec0bd3-e960-4681-854a-a8239b7c00b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HRB_MasterTheme_2016</Template>
  <TotalTime>2217</TotalTime>
  <Words>740</Words>
  <Application>Microsoft Office PowerPoint</Application>
  <PresentationFormat>On-screen Show (16:9)</PresentationFormat>
  <Paragraphs>144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Apercu</vt:lpstr>
      <vt:lpstr>Apple Symbols</vt:lpstr>
      <vt:lpstr>Arial</vt:lpstr>
      <vt:lpstr>Calibri</vt:lpstr>
      <vt:lpstr>Helvetica Neue</vt:lpstr>
      <vt:lpstr>System Font Regular</vt:lpstr>
      <vt:lpstr>Times New Roman</vt:lpstr>
      <vt:lpstr>Wingdings</vt:lpstr>
      <vt:lpstr>Cover Style 1</vt:lpstr>
      <vt:lpstr>Section Divider 1</vt:lpstr>
      <vt:lpstr>Section Divider 2</vt:lpstr>
      <vt:lpstr>Content Styles</vt:lpstr>
      <vt:lpstr>Custom Design</vt:lpstr>
      <vt:lpstr>Automatic Graphic Animation</vt:lpstr>
      <vt:lpstr>Manual Graphic Animation</vt:lpstr>
      <vt:lpstr>Graphic Static</vt:lpstr>
      <vt:lpstr>Alcohol use among children and young people in Ireland </vt:lpstr>
      <vt:lpstr>Presentation outline</vt:lpstr>
      <vt:lpstr>Health Research Board (HRB)</vt:lpstr>
      <vt:lpstr>Alcohol and other drug use among children and young people</vt:lpstr>
      <vt:lpstr>Youth drinking in Ireland</vt:lpstr>
      <vt:lpstr>Alcohol use among children and young people</vt:lpstr>
      <vt:lpstr>Lifetime alcohol use among  13—17-year-olds</vt:lpstr>
      <vt:lpstr>Reports of being drunk in lifetime  13—17-year-olds  </vt:lpstr>
      <vt:lpstr>PowerPoint Presentation</vt:lpstr>
      <vt:lpstr>Alcohol use contributes to all the leading causes of death for young people </vt:lpstr>
      <vt:lpstr>Risk and protective factors</vt:lpstr>
      <vt:lpstr>Risk and protective factors</vt:lpstr>
      <vt:lpstr>Personal factors</vt:lpstr>
      <vt:lpstr>Personal factors</vt:lpstr>
      <vt:lpstr>Familial factors </vt:lpstr>
      <vt:lpstr>Familial factors – risk</vt:lpstr>
      <vt:lpstr>Familial factors – protective</vt:lpstr>
      <vt:lpstr>Social factors</vt:lpstr>
      <vt:lpstr>Social factors</vt:lpstr>
      <vt:lpstr>Social factors – school experiences</vt:lpstr>
      <vt:lpstr>Social factors – community </vt:lpstr>
      <vt:lpstr>Attitudes, perceived risks, availability and advertising/marketing</vt:lpstr>
      <vt:lpstr>Attitudes, perceived risks, availability </vt:lpstr>
      <vt:lpstr>Exposure to alcohol marketing</vt:lpstr>
      <vt:lpstr>Policy and legislation responses</vt:lpstr>
      <vt:lpstr>Policies and legislation responses </vt:lpstr>
      <vt:lpstr>Conclusion</vt:lpstr>
      <vt:lpstr>Thank you! adoyle@hrb.ie  X (Twitter) @amcdoyle www.hrb.ie www.drugsandalcohol.ie (National Drugs Library)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Valerie Haslam</dc:creator>
  <cp:lastModifiedBy>Deborah Jordan</cp:lastModifiedBy>
  <cp:revision>94</cp:revision>
  <dcterms:created xsi:type="dcterms:W3CDTF">2016-03-24T11:34:17Z</dcterms:created>
  <dcterms:modified xsi:type="dcterms:W3CDTF">2023-11-15T11:23:56Z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0x010100A8FA6EA9F257A74DAA246186E1237AA6</vt:lpwstr>
  </property>
  <property fmtid="{D5CDD505-2E9C-101B-9397-08002B2CF9AE}" pid="3" name="Order">
    <vt:lpwstr>57600.0000000000</vt:lpwstr>
  </property>
  <property fmtid="{D5CDD505-2E9C-101B-9397-08002B2CF9AE}" pid="4" name="MediaServiceImageTags">
    <vt:lpwstr/>
  </property>
</Properties>
</file>